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7" r:id="rId1"/>
  </p:sldMasterIdLst>
  <p:notesMasterIdLst>
    <p:notesMasterId r:id="rId31"/>
  </p:notesMasterIdLst>
  <p:sldIdLst>
    <p:sldId id="309" r:id="rId2"/>
    <p:sldId id="375" r:id="rId3"/>
    <p:sldId id="386" r:id="rId4"/>
    <p:sldId id="388" r:id="rId5"/>
    <p:sldId id="387" r:id="rId6"/>
    <p:sldId id="382" r:id="rId7"/>
    <p:sldId id="389" r:id="rId8"/>
    <p:sldId id="358" r:id="rId9"/>
    <p:sldId id="315" r:id="rId10"/>
    <p:sldId id="391" r:id="rId11"/>
    <p:sldId id="392" r:id="rId12"/>
    <p:sldId id="393" r:id="rId13"/>
    <p:sldId id="404" r:id="rId14"/>
    <p:sldId id="401" r:id="rId15"/>
    <p:sldId id="402" r:id="rId16"/>
    <p:sldId id="403" r:id="rId17"/>
    <p:sldId id="383" r:id="rId18"/>
    <p:sldId id="394" r:id="rId19"/>
    <p:sldId id="384" r:id="rId20"/>
    <p:sldId id="395" r:id="rId21"/>
    <p:sldId id="385" r:id="rId22"/>
    <p:sldId id="406" r:id="rId23"/>
    <p:sldId id="396" r:id="rId24"/>
    <p:sldId id="397" r:id="rId25"/>
    <p:sldId id="399" r:id="rId26"/>
    <p:sldId id="400" r:id="rId27"/>
    <p:sldId id="313" r:id="rId28"/>
    <p:sldId id="374" r:id="rId29"/>
    <p:sldId id="289" r:id="rId30"/>
  </p:sldIdLst>
  <p:sldSz cx="9144000" cy="5143500" type="screen16x9"/>
  <p:notesSz cx="6858000" cy="9144000"/>
  <p:embeddedFontLst>
    <p:embeddedFont>
      <p:font typeface="Baloo Thambi 2 SemiBold" panose="020B0604020202020204" charset="0"/>
      <p:regular r:id="rId32"/>
      <p:bold r:id="rId33"/>
    </p:embeddedFont>
    <p:embeddedFont>
      <p:font typeface="Comic Sans MS" panose="030F0702030302020204" pitchFamily="66" charset="0"/>
      <p:regular r:id="rId34"/>
      <p:bold r:id="rId35"/>
      <p:italic r:id="rId36"/>
      <p:boldItalic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  <p:embeddedFont>
      <p:font typeface="Raleway" panose="020B0604020202020204" charset="0"/>
      <p:regular r:id="rId42"/>
      <p:bold r:id="rId43"/>
      <p:italic r:id="rId44"/>
      <p:boldItalic r:id="rId45"/>
    </p:embeddedFont>
    <p:embeddedFont>
      <p:font typeface="Wingdings 2" panose="05020102010507070707" pitchFamily="18" charset="2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71EA-58D5-4627-A1E2-EA97B1ADE8A1}" v="2172" dt="2020-10-23T15:37:02.290"/>
    <p1510:client id="{00739D28-836B-4306-8D41-8056C77819BC}" v="139" dt="2020-10-19T10:56:17.233"/>
    <p1510:client id="{010B74D7-167D-4417-9F44-0288F19644DA}" v="3" dt="2020-10-21T06:28:52.314"/>
    <p1510:client id="{047870B3-7C43-41FD-B8AB-0428F84EBEE7}" v="1" dt="2020-10-21T03:04:00.725"/>
    <p1510:client id="{068BD995-45A1-4131-8CA7-6EE8A2989C78}" v="3" dt="2020-10-19T17:26:01.351"/>
    <p1510:client id="{06EF6367-0BA9-42D7-B954-532400F88813}" v="11" dt="2020-10-20T04:34:47.609"/>
    <p1510:client id="{0C8AC674-A9B9-4834-9800-482691D1263B}" v="417" dt="2020-10-19T14:47:00.428"/>
    <p1510:client id="{193235B1-18A9-4FEA-8535-C3635B14F13C}" v="2" dt="2020-10-20T10:52:54.677"/>
    <p1510:client id="{22C3E30D-B2C0-441B-9B5C-826FC6564A5F}" v="1" dt="2020-10-21T05:03:29.370"/>
    <p1510:client id="{328327A9-62B2-47CA-9825-3AD2D3DF1DEC}" v="123" dt="2020-10-19T12:40:49.441"/>
    <p1510:client id="{3526E8E2-D2D3-43E1-A58B-7DAFE4E6CFB6}" v="19" dt="2020-10-19T12:07:28.621"/>
    <p1510:client id="{380F39BF-C6F1-4025-BACE-5BA800EE418D}" v="49" dt="2020-10-19T17:46:28.766"/>
    <p1510:client id="{3B68F4C0-F251-467A-8EDA-F6FBA111224D}" v="79" dt="2020-10-19T12:24:26.357"/>
    <p1510:client id="{41B309A6-B255-4C4A-8037-2C7A84E055EB}" v="7" dt="2020-10-19T11:51:41.287"/>
    <p1510:client id="{43E19809-864D-4631-92B4-4D657437E0F0}" v="2" dt="2020-10-20T03:09:08.755"/>
    <p1510:client id="{4DF92E72-A478-4B0F-A0DA-0CE3B45AA147}" v="3" dt="2020-10-20T08:34:37.955"/>
    <p1510:client id="{503B7D80-D941-4390-961E-9496D0CB8982}" v="234" dt="2020-10-23T04:00:35.624"/>
    <p1510:client id="{56EAE0C0-86A1-486E-B210-77904CF05CF9}" v="19" dt="2020-10-19T12:46:37.042"/>
    <p1510:client id="{5E16C165-CF42-4B63-9AB1-BA348D1A1D0B}" v="53" dt="2020-10-19T11:38:25.364"/>
    <p1510:client id="{7CA62039-FEE3-4858-9DA8-2D117DB0BD81}" v="20" dt="2020-10-20T06:43:39.422"/>
    <p1510:client id="{92C769EE-6830-4C56-96DA-759F4B8202B9}" v="3" dt="2020-10-19T11:59:48.123"/>
    <p1510:client id="{AAA742DF-BBC9-42DB-8F6F-C5EDF55EF4D3}" v="64" dt="2020-10-20T09:27:15.908"/>
    <p1510:client id="{AD5B5E8C-4C98-4606-BEC6-F1C98AF4225A}" v="36" dt="2020-10-20T16:24:04.419"/>
    <p1510:client id="{AE4C811B-7EB8-4425-9FB8-55081E719D78}" v="26" dt="2020-10-20T05:07:05.931"/>
    <p1510:client id="{B16582C0-A9B9-4D61-9E3B-5E38243897E4}" v="886" dt="2020-10-22T19:30:22.857"/>
    <p1510:client id="{B28A7A67-06EE-4BF7-8683-A5089FFBB3FD}" v="12" dt="2020-10-19T15:20:45.094"/>
    <p1510:client id="{B2DCB6AE-8B99-4FE7-B931-225D48EDD340}" v="1" dt="2020-10-20T14:13:40.037"/>
    <p1510:client id="{B3C437CE-7C25-4793-AAB2-2FE7E90F74EB}" v="6" dt="2020-10-20T07:44:23.266"/>
    <p1510:client id="{B7076C13-D06A-4BEF-9858-1A365EB438ED}" v="203" dt="2020-10-19T16:41:52.327"/>
    <p1510:client id="{BD041988-9FB9-4E00-ACD2-3DDF80971FC7}" v="2" dt="2020-10-19T12:28:42.340"/>
    <p1510:client id="{C445C377-45F0-43F2-A85E-D74B1F89DFFF}" v="31" dt="2020-10-19T11:05:47.638"/>
    <p1510:client id="{CC70FC5C-7E04-4B20-A0A3-9D41C957AB31}" v="387" dt="2020-10-19T18:37:42.873"/>
    <p1510:client id="{CFD5F557-36F9-4202-92BE-E267D054D04A}" v="7" dt="2020-10-21T02:58:52.403"/>
    <p1510:client id="{D57BA80B-1826-401A-B985-445096F9A5F5}" v="2" dt="2020-10-19T12:26:44.031"/>
    <p1510:client id="{D604339F-0627-441E-B528-A6ED3E9E87BB}" v="316" dt="2020-10-25T14:07:12.400"/>
    <p1510:client id="{DD82EC4F-F696-4754-8C3E-9864883E40A4}" v="2" dt="2020-10-20T05:12:55.668"/>
    <p1510:client id="{E7A98F5C-ACAC-4272-95D1-0395E0A2C021}" v="3" dt="2020-10-20T04:51:07.411"/>
    <p1510:client id="{E875AA80-8C74-4636-969A-E0B4BFF24020}" v="4" dt="2020-10-20T09:35:57.706"/>
    <p1510:client id="{E90E81B4-A686-40D1-9F6C-3A0E10D2D486}" v="33" dt="2020-10-20T14:54:21.380"/>
  </p1510:revLst>
</p1510:revInfo>
</file>

<file path=ppt/tableStyles.xml><?xml version="1.0" encoding="utf-8"?>
<a:tblStyleLst xmlns:a="http://schemas.openxmlformats.org/drawingml/2006/main" def="{E828CC73-A708-4581-B1B7-8CF9736158D9}">
  <a:tblStyle styleId="{E828CC73-A708-4581-B1B7-8CF97361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0" autoAdjust="0"/>
    <p:restoredTop sz="94660"/>
  </p:normalViewPr>
  <p:slideViewPr>
    <p:cSldViewPr>
      <p:cViewPr>
        <p:scale>
          <a:sx n="99" d="100"/>
          <a:sy n="99" d="100"/>
        </p:scale>
        <p:origin x="-51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8385A0-9E06-45AB-8339-4905EDC2891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013DD3-A515-41CB-8BD1-30B1CAFB0B0B}">
      <dgm:prSet/>
      <dgm:spPr/>
      <dgm:t>
        <a:bodyPr/>
        <a:lstStyle/>
        <a:p>
          <a:pPr rtl="0"/>
          <a:r>
            <a:rPr lang="en-US"/>
            <a:t>Every year, </a:t>
          </a:r>
          <a:r>
            <a:rPr lang="en-US">
              <a:latin typeface="Corbel"/>
            </a:rPr>
            <a:t>more than 400 students</a:t>
          </a:r>
          <a:r>
            <a:rPr lang="en-US"/>
            <a:t> participate in the recruitment drive of DSC, AKGEC.</a:t>
          </a:r>
        </a:p>
      </dgm:t>
    </dgm:pt>
    <dgm:pt modelId="{3730F8C6-338B-4955-84E1-3E6095F7C188}" type="parTrans" cxnId="{0D99BE66-FCB0-4040-90F1-FB84BE38A151}">
      <dgm:prSet/>
      <dgm:spPr/>
      <dgm:t>
        <a:bodyPr/>
        <a:lstStyle/>
        <a:p>
          <a:endParaRPr lang="en-US"/>
        </a:p>
      </dgm:t>
    </dgm:pt>
    <dgm:pt modelId="{938EF9DB-9F7E-4A7A-8AC4-D247DD15F2E7}" type="sibTrans" cxnId="{0D99BE66-FCB0-4040-90F1-FB84BE38A151}">
      <dgm:prSet/>
      <dgm:spPr/>
      <dgm:t>
        <a:bodyPr/>
        <a:lstStyle/>
        <a:p>
          <a:endParaRPr lang="en-US"/>
        </a:p>
      </dgm:t>
    </dgm:pt>
    <dgm:pt modelId="{E957495E-92E9-40DC-92EC-4AB65B2F3B62}">
      <dgm:prSet/>
      <dgm:spPr/>
      <dgm:t>
        <a:bodyPr/>
        <a:lstStyle/>
        <a:p>
          <a:r>
            <a:rPr lang="en-US" dirty="0"/>
            <a:t>Most of them lack complete knowledge of what Developer Students Club actually does.</a:t>
          </a:r>
        </a:p>
      </dgm:t>
    </dgm:pt>
    <dgm:pt modelId="{A426B838-70FF-4C20-9661-91AB5A551B4F}" type="parTrans" cxnId="{F9C0474F-5175-44AE-869F-E2FDC72E18FA}">
      <dgm:prSet/>
      <dgm:spPr/>
      <dgm:t>
        <a:bodyPr/>
        <a:lstStyle/>
        <a:p>
          <a:endParaRPr lang="en-US"/>
        </a:p>
      </dgm:t>
    </dgm:pt>
    <dgm:pt modelId="{AD853381-7312-42D5-806F-D6F565F7D3CB}" type="sibTrans" cxnId="{F9C0474F-5175-44AE-869F-E2FDC72E18FA}">
      <dgm:prSet/>
      <dgm:spPr/>
      <dgm:t>
        <a:bodyPr/>
        <a:lstStyle/>
        <a:p>
          <a:endParaRPr lang="en-US"/>
        </a:p>
      </dgm:t>
    </dgm:pt>
    <dgm:pt modelId="{5DC124A6-A3BE-4396-97A4-07C10C7D31BC}">
      <dgm:prSet/>
      <dgm:spPr/>
      <dgm:t>
        <a:bodyPr/>
        <a:lstStyle/>
        <a:p>
          <a:r>
            <a:rPr lang="en-US" dirty="0"/>
            <a:t>The main aim of this event will be, to take all the students to a complete tour of our society by means of fun and knowledgeable activities.</a:t>
          </a:r>
        </a:p>
      </dgm:t>
    </dgm:pt>
    <dgm:pt modelId="{858045F7-5E81-4DE1-90AF-85AFFC1A1454}" type="parTrans" cxnId="{3A1883CC-B97E-46DA-9500-8782381844C7}">
      <dgm:prSet/>
      <dgm:spPr/>
      <dgm:t>
        <a:bodyPr/>
        <a:lstStyle/>
        <a:p>
          <a:endParaRPr lang="en-US"/>
        </a:p>
      </dgm:t>
    </dgm:pt>
    <dgm:pt modelId="{7F9C5679-EC81-4926-B431-37A98F9EBACF}" type="sibTrans" cxnId="{3A1883CC-B97E-46DA-9500-8782381844C7}">
      <dgm:prSet/>
      <dgm:spPr/>
      <dgm:t>
        <a:bodyPr/>
        <a:lstStyle/>
        <a:p>
          <a:endParaRPr lang="en-US"/>
        </a:p>
      </dgm:t>
    </dgm:pt>
    <dgm:pt modelId="{E9064E58-56E4-4FA9-935B-21C796821D8A}" type="pres">
      <dgm:prSet presAssocID="{878385A0-9E06-45AB-8339-4905EDC2891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F7C5CA-D0F7-4139-8D03-1593B725503E}" type="pres">
      <dgm:prSet presAssocID="{AE013DD3-A515-41CB-8BD1-30B1CAFB0B0B}" presName="hierRoot1" presStyleCnt="0"/>
      <dgm:spPr/>
    </dgm:pt>
    <dgm:pt modelId="{47B9C2A2-F924-4DDB-9437-0261C9B01DE8}" type="pres">
      <dgm:prSet presAssocID="{AE013DD3-A515-41CB-8BD1-30B1CAFB0B0B}" presName="composite" presStyleCnt="0"/>
      <dgm:spPr/>
    </dgm:pt>
    <dgm:pt modelId="{0EB8126A-778B-40CB-B28B-39EED4B305DA}" type="pres">
      <dgm:prSet presAssocID="{AE013DD3-A515-41CB-8BD1-30B1CAFB0B0B}" presName="background" presStyleLbl="node0" presStyleIdx="0" presStyleCnt="3"/>
      <dgm:spPr/>
    </dgm:pt>
    <dgm:pt modelId="{78D15366-4321-4C41-9133-AD13172E6D88}" type="pres">
      <dgm:prSet presAssocID="{AE013DD3-A515-41CB-8BD1-30B1CAFB0B0B}" presName="text" presStyleLbl="fgAcc0" presStyleIdx="0" presStyleCnt="3">
        <dgm:presLayoutVars>
          <dgm:chPref val="3"/>
        </dgm:presLayoutVars>
      </dgm:prSet>
      <dgm:spPr/>
    </dgm:pt>
    <dgm:pt modelId="{A1A12C56-2AEA-4EFB-8D25-F399D2E20EE5}" type="pres">
      <dgm:prSet presAssocID="{AE013DD3-A515-41CB-8BD1-30B1CAFB0B0B}" presName="hierChild2" presStyleCnt="0"/>
      <dgm:spPr/>
    </dgm:pt>
    <dgm:pt modelId="{CB121F8F-8E76-463E-98D4-CF0891FA4651}" type="pres">
      <dgm:prSet presAssocID="{E957495E-92E9-40DC-92EC-4AB65B2F3B62}" presName="hierRoot1" presStyleCnt="0"/>
      <dgm:spPr/>
    </dgm:pt>
    <dgm:pt modelId="{4C810701-7043-4A97-8ADD-83DACF48CF2B}" type="pres">
      <dgm:prSet presAssocID="{E957495E-92E9-40DC-92EC-4AB65B2F3B62}" presName="composite" presStyleCnt="0"/>
      <dgm:spPr/>
    </dgm:pt>
    <dgm:pt modelId="{D6574EE6-787B-4B94-8C7A-FDF8C23218BB}" type="pres">
      <dgm:prSet presAssocID="{E957495E-92E9-40DC-92EC-4AB65B2F3B62}" presName="background" presStyleLbl="node0" presStyleIdx="1" presStyleCnt="3"/>
      <dgm:spPr/>
    </dgm:pt>
    <dgm:pt modelId="{616E2A2D-3DC9-4A4B-A78E-555EB24A4D63}" type="pres">
      <dgm:prSet presAssocID="{E957495E-92E9-40DC-92EC-4AB65B2F3B62}" presName="text" presStyleLbl="fgAcc0" presStyleIdx="1" presStyleCnt="3">
        <dgm:presLayoutVars>
          <dgm:chPref val="3"/>
        </dgm:presLayoutVars>
      </dgm:prSet>
      <dgm:spPr/>
    </dgm:pt>
    <dgm:pt modelId="{3A5E5EDE-38D5-4FB2-A429-6B29B707D200}" type="pres">
      <dgm:prSet presAssocID="{E957495E-92E9-40DC-92EC-4AB65B2F3B62}" presName="hierChild2" presStyleCnt="0"/>
      <dgm:spPr/>
    </dgm:pt>
    <dgm:pt modelId="{5CDD5D6B-95E5-4DBC-B4C3-1C1BFBEE2214}" type="pres">
      <dgm:prSet presAssocID="{5DC124A6-A3BE-4396-97A4-07C10C7D31BC}" presName="hierRoot1" presStyleCnt="0"/>
      <dgm:spPr/>
    </dgm:pt>
    <dgm:pt modelId="{BCA4B751-358A-4DCC-8253-95B076E4E826}" type="pres">
      <dgm:prSet presAssocID="{5DC124A6-A3BE-4396-97A4-07C10C7D31BC}" presName="composite" presStyleCnt="0"/>
      <dgm:spPr/>
    </dgm:pt>
    <dgm:pt modelId="{1627BA96-3115-4EC1-ADB6-BC30873775DB}" type="pres">
      <dgm:prSet presAssocID="{5DC124A6-A3BE-4396-97A4-07C10C7D31BC}" presName="background" presStyleLbl="node0" presStyleIdx="2" presStyleCnt="3"/>
      <dgm:spPr/>
    </dgm:pt>
    <dgm:pt modelId="{8122706E-C14E-4BE2-93EA-79ED4FA2915A}" type="pres">
      <dgm:prSet presAssocID="{5DC124A6-A3BE-4396-97A4-07C10C7D31BC}" presName="text" presStyleLbl="fgAcc0" presStyleIdx="2" presStyleCnt="3">
        <dgm:presLayoutVars>
          <dgm:chPref val="3"/>
        </dgm:presLayoutVars>
      </dgm:prSet>
      <dgm:spPr/>
    </dgm:pt>
    <dgm:pt modelId="{76FA8A58-563E-4FAC-903F-4E2C9FE236DA}" type="pres">
      <dgm:prSet presAssocID="{5DC124A6-A3BE-4396-97A4-07C10C7D31BC}" presName="hierChild2" presStyleCnt="0"/>
      <dgm:spPr/>
    </dgm:pt>
  </dgm:ptLst>
  <dgm:cxnLst>
    <dgm:cxn modelId="{A1F5D91D-02BB-44D3-AAE6-177830707114}" type="presOf" srcId="{AE013DD3-A515-41CB-8BD1-30B1CAFB0B0B}" destId="{78D15366-4321-4C41-9133-AD13172E6D88}" srcOrd="0" destOrd="0" presId="urn:microsoft.com/office/officeart/2005/8/layout/hierarchy1"/>
    <dgm:cxn modelId="{7A5FD634-BB37-45FB-B4B9-E4A1EB7142F3}" type="presOf" srcId="{878385A0-9E06-45AB-8339-4905EDC28911}" destId="{E9064E58-56E4-4FA9-935B-21C796821D8A}" srcOrd="0" destOrd="0" presId="urn:microsoft.com/office/officeart/2005/8/layout/hierarchy1"/>
    <dgm:cxn modelId="{0D99BE66-FCB0-4040-90F1-FB84BE38A151}" srcId="{878385A0-9E06-45AB-8339-4905EDC28911}" destId="{AE013DD3-A515-41CB-8BD1-30B1CAFB0B0B}" srcOrd="0" destOrd="0" parTransId="{3730F8C6-338B-4955-84E1-3E6095F7C188}" sibTransId="{938EF9DB-9F7E-4A7A-8AC4-D247DD15F2E7}"/>
    <dgm:cxn modelId="{F9C0474F-5175-44AE-869F-E2FDC72E18FA}" srcId="{878385A0-9E06-45AB-8339-4905EDC28911}" destId="{E957495E-92E9-40DC-92EC-4AB65B2F3B62}" srcOrd="1" destOrd="0" parTransId="{A426B838-70FF-4C20-9661-91AB5A551B4F}" sibTransId="{AD853381-7312-42D5-806F-D6F565F7D3CB}"/>
    <dgm:cxn modelId="{F18F59B6-5BB3-4D8B-952A-655389E35C09}" type="presOf" srcId="{5DC124A6-A3BE-4396-97A4-07C10C7D31BC}" destId="{8122706E-C14E-4BE2-93EA-79ED4FA2915A}" srcOrd="0" destOrd="0" presId="urn:microsoft.com/office/officeart/2005/8/layout/hierarchy1"/>
    <dgm:cxn modelId="{476AFCBD-28F7-4E9E-B359-DF0E087512E5}" type="presOf" srcId="{E957495E-92E9-40DC-92EC-4AB65B2F3B62}" destId="{616E2A2D-3DC9-4A4B-A78E-555EB24A4D63}" srcOrd="0" destOrd="0" presId="urn:microsoft.com/office/officeart/2005/8/layout/hierarchy1"/>
    <dgm:cxn modelId="{3A1883CC-B97E-46DA-9500-8782381844C7}" srcId="{878385A0-9E06-45AB-8339-4905EDC28911}" destId="{5DC124A6-A3BE-4396-97A4-07C10C7D31BC}" srcOrd="2" destOrd="0" parTransId="{858045F7-5E81-4DE1-90AF-85AFFC1A1454}" sibTransId="{7F9C5679-EC81-4926-B431-37A98F9EBACF}"/>
    <dgm:cxn modelId="{10B5AE63-4549-44A9-960B-951B6514E295}" type="presParOf" srcId="{E9064E58-56E4-4FA9-935B-21C796821D8A}" destId="{F1F7C5CA-D0F7-4139-8D03-1593B725503E}" srcOrd="0" destOrd="0" presId="urn:microsoft.com/office/officeart/2005/8/layout/hierarchy1"/>
    <dgm:cxn modelId="{2C58629B-3ECD-4C71-8561-B9A9AE6EFDDA}" type="presParOf" srcId="{F1F7C5CA-D0F7-4139-8D03-1593B725503E}" destId="{47B9C2A2-F924-4DDB-9437-0261C9B01DE8}" srcOrd="0" destOrd="0" presId="urn:microsoft.com/office/officeart/2005/8/layout/hierarchy1"/>
    <dgm:cxn modelId="{B7BE3B0E-0FDF-4E8A-B120-8652127ECB35}" type="presParOf" srcId="{47B9C2A2-F924-4DDB-9437-0261C9B01DE8}" destId="{0EB8126A-778B-40CB-B28B-39EED4B305DA}" srcOrd="0" destOrd="0" presId="urn:microsoft.com/office/officeart/2005/8/layout/hierarchy1"/>
    <dgm:cxn modelId="{43ADE6B0-15B2-4C6D-80EA-8B76E8AE92FA}" type="presParOf" srcId="{47B9C2A2-F924-4DDB-9437-0261C9B01DE8}" destId="{78D15366-4321-4C41-9133-AD13172E6D88}" srcOrd="1" destOrd="0" presId="urn:microsoft.com/office/officeart/2005/8/layout/hierarchy1"/>
    <dgm:cxn modelId="{89B0313B-7F2C-4185-9103-C388951B3B43}" type="presParOf" srcId="{F1F7C5CA-D0F7-4139-8D03-1593B725503E}" destId="{A1A12C56-2AEA-4EFB-8D25-F399D2E20EE5}" srcOrd="1" destOrd="0" presId="urn:microsoft.com/office/officeart/2005/8/layout/hierarchy1"/>
    <dgm:cxn modelId="{6FACC388-0C5F-4D8E-8136-D9A93C412B10}" type="presParOf" srcId="{E9064E58-56E4-4FA9-935B-21C796821D8A}" destId="{CB121F8F-8E76-463E-98D4-CF0891FA4651}" srcOrd="1" destOrd="0" presId="urn:microsoft.com/office/officeart/2005/8/layout/hierarchy1"/>
    <dgm:cxn modelId="{628DE48B-F1A6-4BF9-B1DC-11D987D0944A}" type="presParOf" srcId="{CB121F8F-8E76-463E-98D4-CF0891FA4651}" destId="{4C810701-7043-4A97-8ADD-83DACF48CF2B}" srcOrd="0" destOrd="0" presId="urn:microsoft.com/office/officeart/2005/8/layout/hierarchy1"/>
    <dgm:cxn modelId="{22894D11-71DD-4D5F-95E4-B9EAF2312925}" type="presParOf" srcId="{4C810701-7043-4A97-8ADD-83DACF48CF2B}" destId="{D6574EE6-787B-4B94-8C7A-FDF8C23218BB}" srcOrd="0" destOrd="0" presId="urn:microsoft.com/office/officeart/2005/8/layout/hierarchy1"/>
    <dgm:cxn modelId="{CC239C22-1F51-442F-A661-6BAEC4D26490}" type="presParOf" srcId="{4C810701-7043-4A97-8ADD-83DACF48CF2B}" destId="{616E2A2D-3DC9-4A4B-A78E-555EB24A4D63}" srcOrd="1" destOrd="0" presId="urn:microsoft.com/office/officeart/2005/8/layout/hierarchy1"/>
    <dgm:cxn modelId="{F06E1C8F-72B8-43A8-B5F8-646B320A976B}" type="presParOf" srcId="{CB121F8F-8E76-463E-98D4-CF0891FA4651}" destId="{3A5E5EDE-38D5-4FB2-A429-6B29B707D200}" srcOrd="1" destOrd="0" presId="urn:microsoft.com/office/officeart/2005/8/layout/hierarchy1"/>
    <dgm:cxn modelId="{E4E3D19A-2525-447F-B2D8-5978554109D8}" type="presParOf" srcId="{E9064E58-56E4-4FA9-935B-21C796821D8A}" destId="{5CDD5D6B-95E5-4DBC-B4C3-1C1BFBEE2214}" srcOrd="2" destOrd="0" presId="urn:microsoft.com/office/officeart/2005/8/layout/hierarchy1"/>
    <dgm:cxn modelId="{AF5B7C2E-E862-4B38-91C4-96974409A357}" type="presParOf" srcId="{5CDD5D6B-95E5-4DBC-B4C3-1C1BFBEE2214}" destId="{BCA4B751-358A-4DCC-8253-95B076E4E826}" srcOrd="0" destOrd="0" presId="urn:microsoft.com/office/officeart/2005/8/layout/hierarchy1"/>
    <dgm:cxn modelId="{758A02DA-AD79-46FE-A787-5F10FF2E12A0}" type="presParOf" srcId="{BCA4B751-358A-4DCC-8253-95B076E4E826}" destId="{1627BA96-3115-4EC1-ADB6-BC30873775DB}" srcOrd="0" destOrd="0" presId="urn:microsoft.com/office/officeart/2005/8/layout/hierarchy1"/>
    <dgm:cxn modelId="{99B032F3-ED4B-442E-92CC-35CE1EE96384}" type="presParOf" srcId="{BCA4B751-358A-4DCC-8253-95B076E4E826}" destId="{8122706E-C14E-4BE2-93EA-79ED4FA2915A}" srcOrd="1" destOrd="0" presId="urn:microsoft.com/office/officeart/2005/8/layout/hierarchy1"/>
    <dgm:cxn modelId="{282DA4D1-1644-496F-8E2F-EC1669885946}" type="presParOf" srcId="{5CDD5D6B-95E5-4DBC-B4C3-1C1BFBEE2214}" destId="{76FA8A58-563E-4FAC-903F-4E2C9FE236D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29EAD2-1DF0-49E6-AE9B-ABD70E0760F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B4E3862-FC90-49B4-91B0-7A9D2B76164D}">
      <dgm:prSet/>
      <dgm:spPr/>
      <dgm:t>
        <a:bodyPr/>
        <a:lstStyle/>
        <a:p>
          <a:r>
            <a:rPr lang="en-US"/>
            <a:t>App development : Build Your Own App</a:t>
          </a:r>
        </a:p>
      </dgm:t>
    </dgm:pt>
    <dgm:pt modelId="{8525CAEA-5344-4ADF-8CD9-ECF84E126AD3}" type="parTrans" cxnId="{B164A691-BC5C-4B0F-AF6B-7D36632A275C}">
      <dgm:prSet/>
      <dgm:spPr/>
      <dgm:t>
        <a:bodyPr/>
        <a:lstStyle/>
        <a:p>
          <a:endParaRPr lang="en-US"/>
        </a:p>
      </dgm:t>
    </dgm:pt>
    <dgm:pt modelId="{0D0A2CCE-9C41-4A31-B6BC-6B2413037953}" type="sibTrans" cxnId="{B164A691-BC5C-4B0F-AF6B-7D36632A275C}">
      <dgm:prSet/>
      <dgm:spPr/>
      <dgm:t>
        <a:bodyPr/>
        <a:lstStyle/>
        <a:p>
          <a:endParaRPr lang="en-US"/>
        </a:p>
      </dgm:t>
    </dgm:pt>
    <dgm:pt modelId="{456FC013-24E0-4B86-9995-FE82F1DDA2BC}">
      <dgm:prSet/>
      <dgm:spPr/>
      <dgm:t>
        <a:bodyPr/>
        <a:lstStyle/>
        <a:p>
          <a:r>
            <a:rPr lang="en-US"/>
            <a:t>Web Development : Create Your First Webpage</a:t>
          </a:r>
        </a:p>
      </dgm:t>
    </dgm:pt>
    <dgm:pt modelId="{6251AF49-4BDE-4AE9-AC6A-5EF57FC26700}" type="parTrans" cxnId="{E87C0CFD-57A5-4EBD-9BD6-19E6F724C922}">
      <dgm:prSet/>
      <dgm:spPr/>
      <dgm:t>
        <a:bodyPr/>
        <a:lstStyle/>
        <a:p>
          <a:endParaRPr lang="en-US"/>
        </a:p>
      </dgm:t>
    </dgm:pt>
    <dgm:pt modelId="{C2D51952-AE9F-46C9-BFA4-FCA89BDDA711}" type="sibTrans" cxnId="{E87C0CFD-57A5-4EBD-9BD6-19E6F724C922}">
      <dgm:prSet/>
      <dgm:spPr/>
      <dgm:t>
        <a:bodyPr/>
        <a:lstStyle/>
        <a:p>
          <a:endParaRPr lang="en-US"/>
        </a:p>
      </dgm:t>
    </dgm:pt>
    <dgm:pt modelId="{A03C95E5-B1DA-479D-9D0E-22FC8A4F54FB}">
      <dgm:prSet/>
      <dgm:spPr/>
      <dgm:t>
        <a:bodyPr/>
        <a:lstStyle/>
        <a:p>
          <a:r>
            <a:rPr lang="en-US"/>
            <a:t>Machine Learning : Face Recognition</a:t>
          </a:r>
        </a:p>
      </dgm:t>
    </dgm:pt>
    <dgm:pt modelId="{11DA22CE-847E-4B79-A436-0B3A3EB220E6}" type="parTrans" cxnId="{0E53FE1C-B16B-482B-A54A-50A0DE0AD7EF}">
      <dgm:prSet/>
      <dgm:spPr/>
      <dgm:t>
        <a:bodyPr/>
        <a:lstStyle/>
        <a:p>
          <a:endParaRPr lang="en-US"/>
        </a:p>
      </dgm:t>
    </dgm:pt>
    <dgm:pt modelId="{C145EC49-73E8-4D1E-9EB9-890E1E6A4490}" type="sibTrans" cxnId="{0E53FE1C-B16B-482B-A54A-50A0DE0AD7EF}">
      <dgm:prSet/>
      <dgm:spPr/>
      <dgm:t>
        <a:bodyPr/>
        <a:lstStyle/>
        <a:p>
          <a:endParaRPr lang="en-US"/>
        </a:p>
      </dgm:t>
    </dgm:pt>
    <dgm:pt modelId="{925C2967-6076-4463-93F5-9118D27DABC7}">
      <dgm:prSet/>
      <dgm:spPr/>
      <dgm:t>
        <a:bodyPr/>
        <a:lstStyle/>
        <a:p>
          <a:r>
            <a:rPr lang="en-US"/>
            <a:t>Management : Draw your dreams into reality</a:t>
          </a:r>
        </a:p>
      </dgm:t>
    </dgm:pt>
    <dgm:pt modelId="{0F2C630A-2FFC-4E7B-B98B-DD336A6948BC}" type="parTrans" cxnId="{4D45DCCE-C6A9-402F-8811-55B103F148D6}">
      <dgm:prSet/>
      <dgm:spPr/>
      <dgm:t>
        <a:bodyPr/>
        <a:lstStyle/>
        <a:p>
          <a:endParaRPr lang="en-US"/>
        </a:p>
      </dgm:t>
    </dgm:pt>
    <dgm:pt modelId="{28B93177-0153-4C3E-9431-1260C700B1F3}" type="sibTrans" cxnId="{4D45DCCE-C6A9-402F-8811-55B103F148D6}">
      <dgm:prSet/>
      <dgm:spPr/>
      <dgm:t>
        <a:bodyPr/>
        <a:lstStyle/>
        <a:p>
          <a:endParaRPr lang="en-US"/>
        </a:p>
      </dgm:t>
    </dgm:pt>
    <dgm:pt modelId="{9A9F7920-A26C-44C0-9CA7-C467E24481CD}" type="pres">
      <dgm:prSet presAssocID="{2429EAD2-1DF0-49E6-AE9B-ABD70E0760F2}" presName="matrix" presStyleCnt="0">
        <dgm:presLayoutVars>
          <dgm:chMax val="1"/>
          <dgm:dir/>
          <dgm:resizeHandles val="exact"/>
        </dgm:presLayoutVars>
      </dgm:prSet>
      <dgm:spPr/>
    </dgm:pt>
    <dgm:pt modelId="{C108C6B6-EC6B-471D-AD74-B73EF6BB0C3E}" type="pres">
      <dgm:prSet presAssocID="{2429EAD2-1DF0-49E6-AE9B-ABD70E0760F2}" presName="diamond" presStyleLbl="bgShp" presStyleIdx="0" presStyleCnt="1"/>
      <dgm:spPr/>
    </dgm:pt>
    <dgm:pt modelId="{B584679B-D7F2-488D-9DCE-B64E479053FB}" type="pres">
      <dgm:prSet presAssocID="{2429EAD2-1DF0-49E6-AE9B-ABD70E0760F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3B7469-F161-40CE-85BB-6A74A77FB51A}" type="pres">
      <dgm:prSet presAssocID="{2429EAD2-1DF0-49E6-AE9B-ABD70E0760F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B1E15A7-3DF7-4E3B-8B0C-1B951B008E00}" type="pres">
      <dgm:prSet presAssocID="{2429EAD2-1DF0-49E6-AE9B-ABD70E0760F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65EA00F-7767-44FD-BFC2-1181E3B2A04A}" type="pres">
      <dgm:prSet presAssocID="{2429EAD2-1DF0-49E6-AE9B-ABD70E0760F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8C0C407-0B9E-41EB-B174-8E110D6F0090}" type="presOf" srcId="{2429EAD2-1DF0-49E6-AE9B-ABD70E0760F2}" destId="{9A9F7920-A26C-44C0-9CA7-C467E24481CD}" srcOrd="0" destOrd="0" presId="urn:microsoft.com/office/officeart/2005/8/layout/matrix3"/>
    <dgm:cxn modelId="{0E53FE1C-B16B-482B-A54A-50A0DE0AD7EF}" srcId="{2429EAD2-1DF0-49E6-AE9B-ABD70E0760F2}" destId="{A03C95E5-B1DA-479D-9D0E-22FC8A4F54FB}" srcOrd="2" destOrd="0" parTransId="{11DA22CE-847E-4B79-A436-0B3A3EB220E6}" sibTransId="{C145EC49-73E8-4D1E-9EB9-890E1E6A4490}"/>
    <dgm:cxn modelId="{E305791E-8CCA-4C21-91B2-342AA1DA2A9C}" type="presOf" srcId="{3B4E3862-FC90-49B4-91B0-7A9D2B76164D}" destId="{B584679B-D7F2-488D-9DCE-B64E479053FB}" srcOrd="0" destOrd="0" presId="urn:microsoft.com/office/officeart/2005/8/layout/matrix3"/>
    <dgm:cxn modelId="{B164A691-BC5C-4B0F-AF6B-7D36632A275C}" srcId="{2429EAD2-1DF0-49E6-AE9B-ABD70E0760F2}" destId="{3B4E3862-FC90-49B4-91B0-7A9D2B76164D}" srcOrd="0" destOrd="0" parTransId="{8525CAEA-5344-4ADF-8CD9-ECF84E126AD3}" sibTransId="{0D0A2CCE-9C41-4A31-B6BC-6B2413037953}"/>
    <dgm:cxn modelId="{1CAEDDB1-7100-4A3D-ABD7-6E70AAEA430A}" type="presOf" srcId="{A03C95E5-B1DA-479D-9D0E-22FC8A4F54FB}" destId="{7B1E15A7-3DF7-4E3B-8B0C-1B951B008E00}" srcOrd="0" destOrd="0" presId="urn:microsoft.com/office/officeart/2005/8/layout/matrix3"/>
    <dgm:cxn modelId="{9054B1CA-9C4E-467B-9C3B-6903D2371E8F}" type="presOf" srcId="{456FC013-24E0-4B86-9995-FE82F1DDA2BC}" destId="{EB3B7469-F161-40CE-85BB-6A74A77FB51A}" srcOrd="0" destOrd="0" presId="urn:microsoft.com/office/officeart/2005/8/layout/matrix3"/>
    <dgm:cxn modelId="{4D45DCCE-C6A9-402F-8811-55B103F148D6}" srcId="{2429EAD2-1DF0-49E6-AE9B-ABD70E0760F2}" destId="{925C2967-6076-4463-93F5-9118D27DABC7}" srcOrd="3" destOrd="0" parTransId="{0F2C630A-2FFC-4E7B-B98B-DD336A6948BC}" sibTransId="{28B93177-0153-4C3E-9431-1260C700B1F3}"/>
    <dgm:cxn modelId="{35644EE8-7AFE-4258-831D-C70211709067}" type="presOf" srcId="{925C2967-6076-4463-93F5-9118D27DABC7}" destId="{F65EA00F-7767-44FD-BFC2-1181E3B2A04A}" srcOrd="0" destOrd="0" presId="urn:microsoft.com/office/officeart/2005/8/layout/matrix3"/>
    <dgm:cxn modelId="{E87C0CFD-57A5-4EBD-9BD6-19E6F724C922}" srcId="{2429EAD2-1DF0-49E6-AE9B-ABD70E0760F2}" destId="{456FC013-24E0-4B86-9995-FE82F1DDA2BC}" srcOrd="1" destOrd="0" parTransId="{6251AF49-4BDE-4AE9-AC6A-5EF57FC26700}" sibTransId="{C2D51952-AE9F-46C9-BFA4-FCA89BDDA711}"/>
    <dgm:cxn modelId="{5BDFBE26-D665-414F-8B25-EF50DC9A7690}" type="presParOf" srcId="{9A9F7920-A26C-44C0-9CA7-C467E24481CD}" destId="{C108C6B6-EC6B-471D-AD74-B73EF6BB0C3E}" srcOrd="0" destOrd="0" presId="urn:microsoft.com/office/officeart/2005/8/layout/matrix3"/>
    <dgm:cxn modelId="{C4F90ABB-E7FA-4E23-9C30-B78B13DA9BE2}" type="presParOf" srcId="{9A9F7920-A26C-44C0-9CA7-C467E24481CD}" destId="{B584679B-D7F2-488D-9DCE-B64E479053FB}" srcOrd="1" destOrd="0" presId="urn:microsoft.com/office/officeart/2005/8/layout/matrix3"/>
    <dgm:cxn modelId="{63BE8ABD-32D9-479E-900D-5B018E209354}" type="presParOf" srcId="{9A9F7920-A26C-44C0-9CA7-C467E24481CD}" destId="{EB3B7469-F161-40CE-85BB-6A74A77FB51A}" srcOrd="2" destOrd="0" presId="urn:microsoft.com/office/officeart/2005/8/layout/matrix3"/>
    <dgm:cxn modelId="{C3C1F455-8926-4C07-AE3D-4F744E25134D}" type="presParOf" srcId="{9A9F7920-A26C-44C0-9CA7-C467E24481CD}" destId="{7B1E15A7-3DF7-4E3B-8B0C-1B951B008E00}" srcOrd="3" destOrd="0" presId="urn:microsoft.com/office/officeart/2005/8/layout/matrix3"/>
    <dgm:cxn modelId="{0A0F6B41-7E25-49FA-8C85-FE57D509E91E}" type="presParOf" srcId="{9A9F7920-A26C-44C0-9CA7-C467E24481CD}" destId="{F65EA00F-7767-44FD-BFC2-1181E3B2A04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4B51E1-9B98-4363-BFDD-C178D906E55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D34AFA-27B8-4DD5-929E-875A9A4139FC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omic Sans MS"/>
            </a:rPr>
            <a:t>There will be total four sessions of duration one hour each in which four different activities will be conducted. </a:t>
          </a:r>
          <a:endParaRPr lang="en-US" b="0" i="0" u="none" strike="noStrike" cap="none" baseline="0" noProof="0" dirty="0">
            <a:solidFill>
              <a:schemeClr val="tx1"/>
            </a:solidFill>
            <a:latin typeface="Comic Sans MS"/>
          </a:endParaRPr>
        </a:p>
      </dgm:t>
    </dgm:pt>
    <dgm:pt modelId="{AED4C524-7704-41D4-BD6C-C74D4F57D1B0}" type="parTrans" cxnId="{E714C01C-D504-421B-BC8F-52C0755B8A0B}">
      <dgm:prSet/>
      <dgm:spPr/>
      <dgm:t>
        <a:bodyPr/>
        <a:lstStyle/>
        <a:p>
          <a:endParaRPr lang="en-US"/>
        </a:p>
      </dgm:t>
    </dgm:pt>
    <dgm:pt modelId="{891A23D9-DAD3-45DA-BB06-A859F785F99D}" type="sibTrans" cxnId="{E714C01C-D504-421B-BC8F-52C0755B8A0B}">
      <dgm:prSet/>
      <dgm:spPr/>
      <dgm:t>
        <a:bodyPr/>
        <a:lstStyle/>
        <a:p>
          <a:endParaRPr lang="en-US"/>
        </a:p>
      </dgm:t>
    </dgm:pt>
    <dgm:pt modelId="{B3474593-B3C0-4932-BB2E-3E056955C80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mic Sans MS"/>
            </a:rPr>
            <a:t>Firstly, a Google meet will be conducted in which our team will give a brief introduction of all four domains (App development, Machine Learning, Web development and Management ) to all the participants .</a:t>
          </a:r>
        </a:p>
      </dgm:t>
    </dgm:pt>
    <dgm:pt modelId="{56FCC107-B265-4FE7-9672-451DFBCC1D23}" type="parTrans" cxnId="{560B37CF-A7E8-477B-A96A-E46B659743F4}">
      <dgm:prSet/>
      <dgm:spPr/>
      <dgm:t>
        <a:bodyPr/>
        <a:lstStyle/>
        <a:p>
          <a:endParaRPr lang="en-US"/>
        </a:p>
      </dgm:t>
    </dgm:pt>
    <dgm:pt modelId="{45749829-8E42-42A2-B9A4-6E9ED48A4047}" type="sibTrans" cxnId="{560B37CF-A7E8-477B-A96A-E46B659743F4}">
      <dgm:prSet/>
      <dgm:spPr/>
      <dgm:t>
        <a:bodyPr/>
        <a:lstStyle/>
        <a:p>
          <a:endParaRPr lang="en-US"/>
        </a:p>
      </dgm:t>
    </dgm:pt>
    <dgm:pt modelId="{A7B2B39B-95A7-4DB2-9252-2EED7AB6267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omic Sans MS"/>
            </a:rPr>
            <a:t>After the introduction, we’ll let the participants decide the activity they want to participate in, first.</a:t>
          </a:r>
        </a:p>
      </dgm:t>
    </dgm:pt>
    <dgm:pt modelId="{71D0182C-00F3-4C7D-9BE8-F6D2805658A2}" type="parTrans" cxnId="{E78D394A-400B-4CC6-9DCF-C8F0042385C7}">
      <dgm:prSet/>
      <dgm:spPr/>
      <dgm:t>
        <a:bodyPr/>
        <a:lstStyle/>
        <a:p>
          <a:endParaRPr lang="en-US"/>
        </a:p>
      </dgm:t>
    </dgm:pt>
    <dgm:pt modelId="{081902D7-D3B5-4F98-9CB9-ECDB22B49BAF}" type="sibTrans" cxnId="{E78D394A-400B-4CC6-9DCF-C8F0042385C7}">
      <dgm:prSet/>
      <dgm:spPr/>
      <dgm:t>
        <a:bodyPr/>
        <a:lstStyle/>
        <a:p>
          <a:endParaRPr lang="en-US"/>
        </a:p>
      </dgm:t>
    </dgm:pt>
    <dgm:pt modelId="{58C53B85-333B-4A34-A216-DB9F58306E41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omic Sans MS"/>
            </a:rPr>
            <a:t>All the participants will be divided in groups on the basis of their choice of activity.</a:t>
          </a:r>
        </a:p>
      </dgm:t>
    </dgm:pt>
    <dgm:pt modelId="{D51E82FD-864B-4279-84AD-02B2DB4B1C6D}" type="parTrans" cxnId="{980ED95B-244C-4C2F-BB28-ADD58693EC0B}">
      <dgm:prSet/>
      <dgm:spPr/>
      <dgm:t>
        <a:bodyPr/>
        <a:lstStyle/>
        <a:p>
          <a:endParaRPr lang="en-US"/>
        </a:p>
      </dgm:t>
    </dgm:pt>
    <dgm:pt modelId="{C7F29E09-4D39-4C3A-B565-359508879032}" type="sibTrans" cxnId="{980ED95B-244C-4C2F-BB28-ADD58693EC0B}">
      <dgm:prSet/>
      <dgm:spPr/>
      <dgm:t>
        <a:bodyPr/>
        <a:lstStyle/>
        <a:p>
          <a:endParaRPr lang="en-US"/>
        </a:p>
      </dgm:t>
    </dgm:pt>
    <dgm:pt modelId="{E130957D-4499-4BFD-85A8-3D04965C6311}" type="pres">
      <dgm:prSet presAssocID="{B54B51E1-9B98-4363-BFDD-C178D906E553}" presName="linear" presStyleCnt="0">
        <dgm:presLayoutVars>
          <dgm:animLvl val="lvl"/>
          <dgm:resizeHandles val="exact"/>
        </dgm:presLayoutVars>
      </dgm:prSet>
      <dgm:spPr/>
    </dgm:pt>
    <dgm:pt modelId="{2491BE80-239B-44CE-92EC-6891D4C1F201}" type="pres">
      <dgm:prSet presAssocID="{1FD34AFA-27B8-4DD5-929E-875A9A4139F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5034A17-4491-428F-A924-4AEA2416792A}" type="pres">
      <dgm:prSet presAssocID="{891A23D9-DAD3-45DA-BB06-A859F785F99D}" presName="spacer" presStyleCnt="0"/>
      <dgm:spPr/>
    </dgm:pt>
    <dgm:pt modelId="{9B17DC05-D56E-4305-90DD-8C0F44DE21AC}" type="pres">
      <dgm:prSet presAssocID="{B3474593-B3C0-4932-BB2E-3E056955C8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FCCE4D-8EC1-45B0-8864-E5880916BF58}" type="pres">
      <dgm:prSet presAssocID="{45749829-8E42-42A2-B9A4-6E9ED48A4047}" presName="spacer" presStyleCnt="0"/>
      <dgm:spPr/>
    </dgm:pt>
    <dgm:pt modelId="{B27FA5CF-41FC-4068-86DE-405E2398EAD2}" type="pres">
      <dgm:prSet presAssocID="{A7B2B39B-95A7-4DB2-9252-2EED7AB6267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AED9DC1-7A92-4A89-AE5D-6D11D1C1C4D1}" type="pres">
      <dgm:prSet presAssocID="{081902D7-D3B5-4F98-9CB9-ECDB22B49BAF}" presName="spacer" presStyleCnt="0"/>
      <dgm:spPr/>
    </dgm:pt>
    <dgm:pt modelId="{5857DC4E-4C41-43C4-BDD1-55FC880BA63B}" type="pres">
      <dgm:prSet presAssocID="{58C53B85-333B-4A34-A216-DB9F58306E4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31C7218-06D3-4079-B2CF-8078EC9D6930}" type="presOf" srcId="{A7B2B39B-95A7-4DB2-9252-2EED7AB62670}" destId="{B27FA5CF-41FC-4068-86DE-405E2398EAD2}" srcOrd="0" destOrd="0" presId="urn:microsoft.com/office/officeart/2005/8/layout/vList2"/>
    <dgm:cxn modelId="{E714C01C-D504-421B-BC8F-52C0755B8A0B}" srcId="{B54B51E1-9B98-4363-BFDD-C178D906E553}" destId="{1FD34AFA-27B8-4DD5-929E-875A9A4139FC}" srcOrd="0" destOrd="0" parTransId="{AED4C524-7704-41D4-BD6C-C74D4F57D1B0}" sibTransId="{891A23D9-DAD3-45DA-BB06-A859F785F99D}"/>
    <dgm:cxn modelId="{1086D91E-69B1-4F9B-9228-DFD1E1817A8D}" type="presOf" srcId="{B3474593-B3C0-4932-BB2E-3E056955C804}" destId="{9B17DC05-D56E-4305-90DD-8C0F44DE21AC}" srcOrd="0" destOrd="0" presId="urn:microsoft.com/office/officeart/2005/8/layout/vList2"/>
    <dgm:cxn modelId="{980ED95B-244C-4C2F-BB28-ADD58693EC0B}" srcId="{B54B51E1-9B98-4363-BFDD-C178D906E553}" destId="{58C53B85-333B-4A34-A216-DB9F58306E41}" srcOrd="3" destOrd="0" parTransId="{D51E82FD-864B-4279-84AD-02B2DB4B1C6D}" sibTransId="{C7F29E09-4D39-4C3A-B565-359508879032}"/>
    <dgm:cxn modelId="{E78D394A-400B-4CC6-9DCF-C8F0042385C7}" srcId="{B54B51E1-9B98-4363-BFDD-C178D906E553}" destId="{A7B2B39B-95A7-4DB2-9252-2EED7AB62670}" srcOrd="2" destOrd="0" parTransId="{71D0182C-00F3-4C7D-9BE8-F6D2805658A2}" sibTransId="{081902D7-D3B5-4F98-9CB9-ECDB22B49BAF}"/>
    <dgm:cxn modelId="{FAE7F57E-2F3D-4967-98BD-594E61F2ABE6}" type="presOf" srcId="{58C53B85-333B-4A34-A216-DB9F58306E41}" destId="{5857DC4E-4C41-43C4-BDD1-55FC880BA63B}" srcOrd="0" destOrd="0" presId="urn:microsoft.com/office/officeart/2005/8/layout/vList2"/>
    <dgm:cxn modelId="{EF77B4BE-835D-4211-B176-5E0D044D943D}" type="presOf" srcId="{1FD34AFA-27B8-4DD5-929E-875A9A4139FC}" destId="{2491BE80-239B-44CE-92EC-6891D4C1F201}" srcOrd="0" destOrd="0" presId="urn:microsoft.com/office/officeart/2005/8/layout/vList2"/>
    <dgm:cxn modelId="{88A5A5C7-3242-4578-9843-25305ED89A0A}" type="presOf" srcId="{B54B51E1-9B98-4363-BFDD-C178D906E553}" destId="{E130957D-4499-4BFD-85A8-3D04965C6311}" srcOrd="0" destOrd="0" presId="urn:microsoft.com/office/officeart/2005/8/layout/vList2"/>
    <dgm:cxn modelId="{560B37CF-A7E8-477B-A96A-E46B659743F4}" srcId="{B54B51E1-9B98-4363-BFDD-C178D906E553}" destId="{B3474593-B3C0-4932-BB2E-3E056955C804}" srcOrd="1" destOrd="0" parTransId="{56FCC107-B265-4FE7-9672-451DFBCC1D23}" sibTransId="{45749829-8E42-42A2-B9A4-6E9ED48A4047}"/>
    <dgm:cxn modelId="{AB28D88B-0007-4F97-892E-4BB983AA361E}" type="presParOf" srcId="{E130957D-4499-4BFD-85A8-3D04965C6311}" destId="{2491BE80-239B-44CE-92EC-6891D4C1F201}" srcOrd="0" destOrd="0" presId="urn:microsoft.com/office/officeart/2005/8/layout/vList2"/>
    <dgm:cxn modelId="{AD0164DD-0B96-40A0-9248-98172E20C6D1}" type="presParOf" srcId="{E130957D-4499-4BFD-85A8-3D04965C6311}" destId="{A5034A17-4491-428F-A924-4AEA2416792A}" srcOrd="1" destOrd="0" presId="urn:microsoft.com/office/officeart/2005/8/layout/vList2"/>
    <dgm:cxn modelId="{D8A674A3-A0BC-4212-86EB-4418503CB863}" type="presParOf" srcId="{E130957D-4499-4BFD-85A8-3D04965C6311}" destId="{9B17DC05-D56E-4305-90DD-8C0F44DE21AC}" srcOrd="2" destOrd="0" presId="urn:microsoft.com/office/officeart/2005/8/layout/vList2"/>
    <dgm:cxn modelId="{8CEB9DD3-D849-4AAD-B2A9-76A946160FB5}" type="presParOf" srcId="{E130957D-4499-4BFD-85A8-3D04965C6311}" destId="{E6FCCE4D-8EC1-45B0-8864-E5880916BF58}" srcOrd="3" destOrd="0" presId="urn:microsoft.com/office/officeart/2005/8/layout/vList2"/>
    <dgm:cxn modelId="{5E432B20-C82E-488E-9551-C81FC8F5A4BB}" type="presParOf" srcId="{E130957D-4499-4BFD-85A8-3D04965C6311}" destId="{B27FA5CF-41FC-4068-86DE-405E2398EAD2}" srcOrd="4" destOrd="0" presId="urn:microsoft.com/office/officeart/2005/8/layout/vList2"/>
    <dgm:cxn modelId="{3B77FA50-D49F-448F-9F53-2245548E5DB7}" type="presParOf" srcId="{E130957D-4499-4BFD-85A8-3D04965C6311}" destId="{9AED9DC1-7A92-4A89-AE5D-6D11D1C1C4D1}" srcOrd="5" destOrd="0" presId="urn:microsoft.com/office/officeart/2005/8/layout/vList2"/>
    <dgm:cxn modelId="{A4F600D3-1F85-4643-9FAC-F76BD5629A59}" type="presParOf" srcId="{E130957D-4499-4BFD-85A8-3D04965C6311}" destId="{5857DC4E-4C41-43C4-BDD1-55FC880BA63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DC8789-701B-4CC4-B0E7-1F74FF52514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87A998-516B-44BE-9FD7-DB9246C4186F}">
      <dgm:prSet/>
      <dgm:spPr/>
      <dgm:t>
        <a:bodyPr/>
        <a:lstStyle/>
        <a:p>
          <a:pPr rtl="0"/>
          <a:r>
            <a:rPr lang="en-GB" dirty="0">
              <a:solidFill>
                <a:schemeClr val="tx1"/>
              </a:solidFill>
            </a:rPr>
            <a:t>1. A mail will be sent before the event regarding instructions to signup on the platform where</a:t>
          </a:r>
          <a:r>
            <a:rPr lang="en-GB" dirty="0">
              <a:solidFill>
                <a:schemeClr val="tx1"/>
              </a:solidFill>
              <a:latin typeface="Corbel" panose="020B0503020204020204"/>
            </a:rPr>
            <a:t> participants</a:t>
          </a:r>
          <a:r>
            <a:rPr lang="en-GB" dirty="0">
              <a:solidFill>
                <a:schemeClr val="tx1"/>
              </a:solidFill>
            </a:rPr>
            <a:t> will be making the website.</a:t>
          </a:r>
          <a:endParaRPr lang="en-US" dirty="0">
            <a:solidFill>
              <a:schemeClr val="tx1"/>
            </a:solidFill>
          </a:endParaRPr>
        </a:p>
      </dgm:t>
    </dgm:pt>
    <dgm:pt modelId="{4E5D205C-9884-4088-834F-71D52BD6E2F7}" type="parTrans" cxnId="{6AA7C84A-3DAB-40A5-AD9D-49EEED7C91F1}">
      <dgm:prSet/>
      <dgm:spPr/>
      <dgm:t>
        <a:bodyPr/>
        <a:lstStyle/>
        <a:p>
          <a:endParaRPr lang="en-US"/>
        </a:p>
      </dgm:t>
    </dgm:pt>
    <dgm:pt modelId="{B65848BE-68F6-481F-B837-44F8195D6DE2}" type="sibTrans" cxnId="{6AA7C84A-3DAB-40A5-AD9D-49EEED7C91F1}">
      <dgm:prSet/>
      <dgm:spPr/>
      <dgm:t>
        <a:bodyPr/>
        <a:lstStyle/>
        <a:p>
          <a:endParaRPr lang="en-US"/>
        </a:p>
      </dgm:t>
    </dgm:pt>
    <dgm:pt modelId="{BDEA59DB-20B8-4628-9D58-030385984E7F}">
      <dgm:prSet/>
      <dgm:spPr/>
      <dgm:t>
        <a:bodyPr/>
        <a:lstStyle/>
        <a:p>
          <a:pPr rtl="0"/>
          <a:r>
            <a:rPr lang="en-GB">
              <a:solidFill>
                <a:schemeClr val="tx1"/>
              </a:solidFill>
            </a:rPr>
            <a:t>2. 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Our</a:t>
          </a:r>
          <a:r>
            <a:rPr lang="en-GB">
              <a:solidFill>
                <a:schemeClr val="tx1"/>
              </a:solidFill>
            </a:rPr>
            <a:t> team will be guiding participants to write the 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HTML</a:t>
          </a:r>
          <a:r>
            <a:rPr lang="en-GB">
              <a:solidFill>
                <a:schemeClr val="tx1"/>
              </a:solidFill>
            </a:rPr>
            <a:t>,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 CSS</a:t>
          </a:r>
          <a:r>
            <a:rPr lang="en-GB">
              <a:solidFill>
                <a:schemeClr val="tx1"/>
              </a:solidFill>
            </a:rPr>
            <a:t> and 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JS</a:t>
          </a:r>
          <a:r>
            <a:rPr lang="en-GB">
              <a:solidFill>
                <a:schemeClr val="tx1"/>
              </a:solidFill>
            </a:rPr>
            <a:t> code to create their own websites</a:t>
          </a:r>
          <a:endParaRPr lang="en-US">
            <a:solidFill>
              <a:schemeClr val="tx1"/>
            </a:solidFill>
          </a:endParaRPr>
        </a:p>
      </dgm:t>
    </dgm:pt>
    <dgm:pt modelId="{DB0CAC13-8F91-421D-9206-8D5F4016823A}" type="parTrans" cxnId="{4EDD9F70-3296-4B7C-85D3-14E14B8033BF}">
      <dgm:prSet/>
      <dgm:spPr/>
      <dgm:t>
        <a:bodyPr/>
        <a:lstStyle/>
        <a:p>
          <a:endParaRPr lang="en-US"/>
        </a:p>
      </dgm:t>
    </dgm:pt>
    <dgm:pt modelId="{57B2EE1B-85FD-4B93-B153-717E1512D3C6}" type="sibTrans" cxnId="{4EDD9F70-3296-4B7C-85D3-14E14B8033BF}">
      <dgm:prSet/>
      <dgm:spPr/>
      <dgm:t>
        <a:bodyPr/>
        <a:lstStyle/>
        <a:p>
          <a:endParaRPr lang="en-US"/>
        </a:p>
      </dgm:t>
    </dgm:pt>
    <dgm:pt modelId="{5D7227A7-B14F-4C01-85BD-4DD64D14C18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3. </a:t>
          </a:r>
          <a:r>
            <a:rPr lang="en-GB" dirty="0">
              <a:solidFill>
                <a:schemeClr val="tx1"/>
              </a:solidFill>
              <a:latin typeface="Corbel" panose="020B0503020204020204"/>
            </a:rPr>
            <a:t>At</a:t>
          </a:r>
          <a:r>
            <a:rPr lang="en-GB" dirty="0">
              <a:solidFill>
                <a:schemeClr val="tx1"/>
              </a:solidFill>
            </a:rPr>
            <a:t> last, there will be a small a small exhibition in which all the participants will be asked to present their screens to show their websites. </a:t>
          </a:r>
          <a:endParaRPr lang="en-US" dirty="0">
            <a:solidFill>
              <a:schemeClr val="tx1"/>
            </a:solidFill>
          </a:endParaRPr>
        </a:p>
      </dgm:t>
    </dgm:pt>
    <dgm:pt modelId="{44E06027-1AF4-42E1-929D-33BE7E27DDA3}" type="parTrans" cxnId="{48DDEEC3-E293-4DD2-8552-C14B38851671}">
      <dgm:prSet/>
      <dgm:spPr/>
      <dgm:t>
        <a:bodyPr/>
        <a:lstStyle/>
        <a:p>
          <a:endParaRPr lang="en-US"/>
        </a:p>
      </dgm:t>
    </dgm:pt>
    <dgm:pt modelId="{056B02C9-A15E-4583-A508-181A3914C933}" type="sibTrans" cxnId="{48DDEEC3-E293-4DD2-8552-C14B38851671}">
      <dgm:prSet/>
      <dgm:spPr/>
      <dgm:t>
        <a:bodyPr/>
        <a:lstStyle/>
        <a:p>
          <a:endParaRPr lang="en-US"/>
        </a:p>
      </dgm:t>
    </dgm:pt>
    <dgm:pt modelId="{AB11570C-A09B-4A65-ACB2-E52B9C80C16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4. Sublime Text 3 can be preinstalled by the participants before the event to write their HTML, CSS and JS code.</a:t>
          </a:r>
        </a:p>
      </dgm:t>
    </dgm:pt>
    <dgm:pt modelId="{4FAAEDDC-F62C-45E3-A1D7-32EB35447EAD}" type="parTrans" cxnId="{69808DDF-DBC1-402F-8599-A075A593AAFE}">
      <dgm:prSet/>
      <dgm:spPr/>
    </dgm:pt>
    <dgm:pt modelId="{4722BD3A-7AC9-4876-9386-D45A3C6FCF62}" type="sibTrans" cxnId="{69808DDF-DBC1-402F-8599-A075A593AAFE}">
      <dgm:prSet/>
      <dgm:spPr/>
    </dgm:pt>
    <dgm:pt modelId="{6B745CB4-41E5-4840-9559-5E13113E8195}" type="pres">
      <dgm:prSet presAssocID="{BEDC8789-701B-4CC4-B0E7-1F74FF525141}" presName="outerComposite" presStyleCnt="0">
        <dgm:presLayoutVars>
          <dgm:chMax val="5"/>
          <dgm:dir/>
          <dgm:resizeHandles val="exact"/>
        </dgm:presLayoutVars>
      </dgm:prSet>
      <dgm:spPr/>
    </dgm:pt>
    <dgm:pt modelId="{646D182E-1720-4822-BDF6-4C2772A4F7CF}" type="pres">
      <dgm:prSet presAssocID="{BEDC8789-701B-4CC4-B0E7-1F74FF525141}" presName="dummyMaxCanvas" presStyleCnt="0">
        <dgm:presLayoutVars/>
      </dgm:prSet>
      <dgm:spPr/>
    </dgm:pt>
    <dgm:pt modelId="{198E164F-BB1B-4E24-B2E9-83DACB130B8C}" type="pres">
      <dgm:prSet presAssocID="{BEDC8789-701B-4CC4-B0E7-1F74FF525141}" presName="FourNodes_1" presStyleLbl="node1" presStyleIdx="0" presStyleCnt="4">
        <dgm:presLayoutVars>
          <dgm:bulletEnabled val="1"/>
        </dgm:presLayoutVars>
      </dgm:prSet>
      <dgm:spPr/>
    </dgm:pt>
    <dgm:pt modelId="{12D304FF-F0A3-4BC9-B7C5-4C540552F5FB}" type="pres">
      <dgm:prSet presAssocID="{BEDC8789-701B-4CC4-B0E7-1F74FF525141}" presName="FourNodes_2" presStyleLbl="node1" presStyleIdx="1" presStyleCnt="4">
        <dgm:presLayoutVars>
          <dgm:bulletEnabled val="1"/>
        </dgm:presLayoutVars>
      </dgm:prSet>
      <dgm:spPr/>
    </dgm:pt>
    <dgm:pt modelId="{60439435-8537-432B-990F-3FE72965B444}" type="pres">
      <dgm:prSet presAssocID="{BEDC8789-701B-4CC4-B0E7-1F74FF525141}" presName="FourNodes_3" presStyleLbl="node1" presStyleIdx="2" presStyleCnt="4">
        <dgm:presLayoutVars>
          <dgm:bulletEnabled val="1"/>
        </dgm:presLayoutVars>
      </dgm:prSet>
      <dgm:spPr/>
    </dgm:pt>
    <dgm:pt modelId="{4D4602BA-3D3B-4A2F-A9E7-015356EE17B8}" type="pres">
      <dgm:prSet presAssocID="{BEDC8789-701B-4CC4-B0E7-1F74FF525141}" presName="FourNodes_4" presStyleLbl="node1" presStyleIdx="3" presStyleCnt="4">
        <dgm:presLayoutVars>
          <dgm:bulletEnabled val="1"/>
        </dgm:presLayoutVars>
      </dgm:prSet>
      <dgm:spPr/>
    </dgm:pt>
    <dgm:pt modelId="{3A8F0F2F-51F1-42B9-A07E-2B514BEEA70F}" type="pres">
      <dgm:prSet presAssocID="{BEDC8789-701B-4CC4-B0E7-1F74FF525141}" presName="FourConn_1-2" presStyleLbl="fgAccFollowNode1" presStyleIdx="0" presStyleCnt="3">
        <dgm:presLayoutVars>
          <dgm:bulletEnabled val="1"/>
        </dgm:presLayoutVars>
      </dgm:prSet>
      <dgm:spPr/>
    </dgm:pt>
    <dgm:pt modelId="{27CE3E63-5E07-4B62-B3BD-A34F871791B1}" type="pres">
      <dgm:prSet presAssocID="{BEDC8789-701B-4CC4-B0E7-1F74FF525141}" presName="FourConn_2-3" presStyleLbl="fgAccFollowNode1" presStyleIdx="1" presStyleCnt="3">
        <dgm:presLayoutVars>
          <dgm:bulletEnabled val="1"/>
        </dgm:presLayoutVars>
      </dgm:prSet>
      <dgm:spPr/>
    </dgm:pt>
    <dgm:pt modelId="{A828913A-DD11-4B98-9162-1E8420C415CA}" type="pres">
      <dgm:prSet presAssocID="{BEDC8789-701B-4CC4-B0E7-1F74FF525141}" presName="FourConn_3-4" presStyleLbl="fgAccFollowNode1" presStyleIdx="2" presStyleCnt="3">
        <dgm:presLayoutVars>
          <dgm:bulletEnabled val="1"/>
        </dgm:presLayoutVars>
      </dgm:prSet>
      <dgm:spPr/>
    </dgm:pt>
    <dgm:pt modelId="{F0DAFE3C-569B-48DF-A906-90CCDB046002}" type="pres">
      <dgm:prSet presAssocID="{BEDC8789-701B-4CC4-B0E7-1F74FF525141}" presName="FourNodes_1_text" presStyleLbl="node1" presStyleIdx="3" presStyleCnt="4">
        <dgm:presLayoutVars>
          <dgm:bulletEnabled val="1"/>
        </dgm:presLayoutVars>
      </dgm:prSet>
      <dgm:spPr/>
    </dgm:pt>
    <dgm:pt modelId="{B2AEC808-C468-489A-91AE-B2410FA9E096}" type="pres">
      <dgm:prSet presAssocID="{BEDC8789-701B-4CC4-B0E7-1F74FF525141}" presName="FourNodes_2_text" presStyleLbl="node1" presStyleIdx="3" presStyleCnt="4">
        <dgm:presLayoutVars>
          <dgm:bulletEnabled val="1"/>
        </dgm:presLayoutVars>
      </dgm:prSet>
      <dgm:spPr/>
    </dgm:pt>
    <dgm:pt modelId="{4F6BE283-0BE5-4AC8-B2CC-389696CE7CCA}" type="pres">
      <dgm:prSet presAssocID="{BEDC8789-701B-4CC4-B0E7-1F74FF525141}" presName="FourNodes_3_text" presStyleLbl="node1" presStyleIdx="3" presStyleCnt="4">
        <dgm:presLayoutVars>
          <dgm:bulletEnabled val="1"/>
        </dgm:presLayoutVars>
      </dgm:prSet>
      <dgm:spPr/>
    </dgm:pt>
    <dgm:pt modelId="{998B8EAB-8F47-47C6-B508-59A96663AF6E}" type="pres">
      <dgm:prSet presAssocID="{BEDC8789-701B-4CC4-B0E7-1F74FF52514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E48001E-E233-43D0-8200-85BF26EE8E90}" type="presOf" srcId="{056B02C9-A15E-4583-A508-181A3914C933}" destId="{A828913A-DD11-4B98-9162-1E8420C415CA}" srcOrd="0" destOrd="0" presId="urn:microsoft.com/office/officeart/2005/8/layout/vProcess5"/>
    <dgm:cxn modelId="{16B29921-3AA9-4EF9-AC83-D3DDF90ED666}" type="presOf" srcId="{BDEA59DB-20B8-4628-9D58-030385984E7F}" destId="{B2AEC808-C468-489A-91AE-B2410FA9E096}" srcOrd="1" destOrd="0" presId="urn:microsoft.com/office/officeart/2005/8/layout/vProcess5"/>
    <dgm:cxn modelId="{39BE0B33-F482-4D88-88FF-66644493EF89}" type="presOf" srcId="{AB11570C-A09B-4A65-ACB2-E52B9C80C165}" destId="{998B8EAB-8F47-47C6-B508-59A96663AF6E}" srcOrd="1" destOrd="0" presId="urn:microsoft.com/office/officeart/2005/8/layout/vProcess5"/>
    <dgm:cxn modelId="{AF43543B-A541-4744-9607-40C3727DE90E}" type="presOf" srcId="{2087A998-516B-44BE-9FD7-DB9246C4186F}" destId="{198E164F-BB1B-4E24-B2E9-83DACB130B8C}" srcOrd="0" destOrd="0" presId="urn:microsoft.com/office/officeart/2005/8/layout/vProcess5"/>
    <dgm:cxn modelId="{6AA7C84A-3DAB-40A5-AD9D-49EEED7C91F1}" srcId="{BEDC8789-701B-4CC4-B0E7-1F74FF525141}" destId="{2087A998-516B-44BE-9FD7-DB9246C4186F}" srcOrd="0" destOrd="0" parTransId="{4E5D205C-9884-4088-834F-71D52BD6E2F7}" sibTransId="{B65848BE-68F6-481F-B837-44F8195D6DE2}"/>
    <dgm:cxn modelId="{8D2DEF4A-3639-46FA-8A1D-581F79E663E6}" type="presOf" srcId="{BDEA59DB-20B8-4628-9D58-030385984E7F}" destId="{12D304FF-F0A3-4BC9-B7C5-4C540552F5FB}" srcOrd="0" destOrd="0" presId="urn:microsoft.com/office/officeart/2005/8/layout/vProcess5"/>
    <dgm:cxn modelId="{4EDD9F70-3296-4B7C-85D3-14E14B8033BF}" srcId="{BEDC8789-701B-4CC4-B0E7-1F74FF525141}" destId="{BDEA59DB-20B8-4628-9D58-030385984E7F}" srcOrd="1" destOrd="0" parTransId="{DB0CAC13-8F91-421D-9206-8D5F4016823A}" sibTransId="{57B2EE1B-85FD-4B93-B153-717E1512D3C6}"/>
    <dgm:cxn modelId="{89208D88-74CA-415B-B857-B34BEF851DF8}" type="presOf" srcId="{5D7227A7-B14F-4C01-85BD-4DD64D14C18D}" destId="{60439435-8537-432B-990F-3FE72965B444}" srcOrd="0" destOrd="0" presId="urn:microsoft.com/office/officeart/2005/8/layout/vProcess5"/>
    <dgm:cxn modelId="{66BABE92-6786-434D-865B-C2BC1E242C00}" type="presOf" srcId="{57B2EE1B-85FD-4B93-B153-717E1512D3C6}" destId="{27CE3E63-5E07-4B62-B3BD-A34F871791B1}" srcOrd="0" destOrd="0" presId="urn:microsoft.com/office/officeart/2005/8/layout/vProcess5"/>
    <dgm:cxn modelId="{2CB66199-B6C2-48A5-BBD9-679205BA629D}" type="presOf" srcId="{BEDC8789-701B-4CC4-B0E7-1F74FF525141}" destId="{6B745CB4-41E5-4840-9559-5E13113E8195}" srcOrd="0" destOrd="0" presId="urn:microsoft.com/office/officeart/2005/8/layout/vProcess5"/>
    <dgm:cxn modelId="{02E4F5A7-290D-43A9-BC5D-0F50AB4CC3FA}" type="presOf" srcId="{5D7227A7-B14F-4C01-85BD-4DD64D14C18D}" destId="{4F6BE283-0BE5-4AC8-B2CC-389696CE7CCA}" srcOrd="1" destOrd="0" presId="urn:microsoft.com/office/officeart/2005/8/layout/vProcess5"/>
    <dgm:cxn modelId="{48DDEEC3-E293-4DD2-8552-C14B38851671}" srcId="{BEDC8789-701B-4CC4-B0E7-1F74FF525141}" destId="{5D7227A7-B14F-4C01-85BD-4DD64D14C18D}" srcOrd="2" destOrd="0" parTransId="{44E06027-1AF4-42E1-929D-33BE7E27DDA3}" sibTransId="{056B02C9-A15E-4583-A508-181A3914C933}"/>
    <dgm:cxn modelId="{5EF468C5-2B80-4B8C-A394-DD0C335B2394}" type="presOf" srcId="{AB11570C-A09B-4A65-ACB2-E52B9C80C165}" destId="{4D4602BA-3D3B-4A2F-A9E7-015356EE17B8}" srcOrd="0" destOrd="0" presId="urn:microsoft.com/office/officeart/2005/8/layout/vProcess5"/>
    <dgm:cxn modelId="{888ACFD2-82DF-407B-A3E4-3E99492F10DC}" type="presOf" srcId="{2087A998-516B-44BE-9FD7-DB9246C4186F}" destId="{F0DAFE3C-569B-48DF-A906-90CCDB046002}" srcOrd="1" destOrd="0" presId="urn:microsoft.com/office/officeart/2005/8/layout/vProcess5"/>
    <dgm:cxn modelId="{4C79BFD3-049A-406A-89FB-CB38023603D7}" type="presOf" srcId="{B65848BE-68F6-481F-B837-44F8195D6DE2}" destId="{3A8F0F2F-51F1-42B9-A07E-2B514BEEA70F}" srcOrd="0" destOrd="0" presId="urn:microsoft.com/office/officeart/2005/8/layout/vProcess5"/>
    <dgm:cxn modelId="{69808DDF-DBC1-402F-8599-A075A593AAFE}" srcId="{BEDC8789-701B-4CC4-B0E7-1F74FF525141}" destId="{AB11570C-A09B-4A65-ACB2-E52B9C80C165}" srcOrd="3" destOrd="0" parTransId="{4FAAEDDC-F62C-45E3-A1D7-32EB35447EAD}" sibTransId="{4722BD3A-7AC9-4876-9386-D45A3C6FCF62}"/>
    <dgm:cxn modelId="{6D9F7BA2-5B51-4E7B-B596-995AE326D911}" type="presParOf" srcId="{6B745CB4-41E5-4840-9559-5E13113E8195}" destId="{646D182E-1720-4822-BDF6-4C2772A4F7CF}" srcOrd="0" destOrd="0" presId="urn:microsoft.com/office/officeart/2005/8/layout/vProcess5"/>
    <dgm:cxn modelId="{A94B4191-9D62-4DE9-A915-2B1A95709007}" type="presParOf" srcId="{6B745CB4-41E5-4840-9559-5E13113E8195}" destId="{198E164F-BB1B-4E24-B2E9-83DACB130B8C}" srcOrd="1" destOrd="0" presId="urn:microsoft.com/office/officeart/2005/8/layout/vProcess5"/>
    <dgm:cxn modelId="{0466DE94-6263-43C1-9D3D-1C4A0527FBBF}" type="presParOf" srcId="{6B745CB4-41E5-4840-9559-5E13113E8195}" destId="{12D304FF-F0A3-4BC9-B7C5-4C540552F5FB}" srcOrd="2" destOrd="0" presId="urn:microsoft.com/office/officeart/2005/8/layout/vProcess5"/>
    <dgm:cxn modelId="{0E7543B4-2C5D-4457-BA16-0957D0933766}" type="presParOf" srcId="{6B745CB4-41E5-4840-9559-5E13113E8195}" destId="{60439435-8537-432B-990F-3FE72965B444}" srcOrd="3" destOrd="0" presId="urn:microsoft.com/office/officeart/2005/8/layout/vProcess5"/>
    <dgm:cxn modelId="{710AE5C5-1554-4973-B2FC-628EF8DB4F9E}" type="presParOf" srcId="{6B745CB4-41E5-4840-9559-5E13113E8195}" destId="{4D4602BA-3D3B-4A2F-A9E7-015356EE17B8}" srcOrd="4" destOrd="0" presId="urn:microsoft.com/office/officeart/2005/8/layout/vProcess5"/>
    <dgm:cxn modelId="{8E348814-1E41-446D-AFD1-D543CB5A2324}" type="presParOf" srcId="{6B745CB4-41E5-4840-9559-5E13113E8195}" destId="{3A8F0F2F-51F1-42B9-A07E-2B514BEEA70F}" srcOrd="5" destOrd="0" presId="urn:microsoft.com/office/officeart/2005/8/layout/vProcess5"/>
    <dgm:cxn modelId="{BBF0F6F3-0B83-4FA8-AF7B-706934FFCC0A}" type="presParOf" srcId="{6B745CB4-41E5-4840-9559-5E13113E8195}" destId="{27CE3E63-5E07-4B62-B3BD-A34F871791B1}" srcOrd="6" destOrd="0" presId="urn:microsoft.com/office/officeart/2005/8/layout/vProcess5"/>
    <dgm:cxn modelId="{256668EF-2497-4A97-9C44-E3018ABFF152}" type="presParOf" srcId="{6B745CB4-41E5-4840-9559-5E13113E8195}" destId="{A828913A-DD11-4B98-9162-1E8420C415CA}" srcOrd="7" destOrd="0" presId="urn:microsoft.com/office/officeart/2005/8/layout/vProcess5"/>
    <dgm:cxn modelId="{25C09418-78C4-4547-810B-CA4D6EEAEB5C}" type="presParOf" srcId="{6B745CB4-41E5-4840-9559-5E13113E8195}" destId="{F0DAFE3C-569B-48DF-A906-90CCDB046002}" srcOrd="8" destOrd="0" presId="urn:microsoft.com/office/officeart/2005/8/layout/vProcess5"/>
    <dgm:cxn modelId="{D852E1D0-1E88-4B96-8A7E-A00CECBDE17A}" type="presParOf" srcId="{6B745CB4-41E5-4840-9559-5E13113E8195}" destId="{B2AEC808-C468-489A-91AE-B2410FA9E096}" srcOrd="9" destOrd="0" presId="urn:microsoft.com/office/officeart/2005/8/layout/vProcess5"/>
    <dgm:cxn modelId="{06CF1116-47E8-4C21-8DA6-CCB39FACF59D}" type="presParOf" srcId="{6B745CB4-41E5-4840-9559-5E13113E8195}" destId="{4F6BE283-0BE5-4AC8-B2CC-389696CE7CCA}" srcOrd="10" destOrd="0" presId="urn:microsoft.com/office/officeart/2005/8/layout/vProcess5"/>
    <dgm:cxn modelId="{785E3C77-CC85-4DFF-9BA1-29C6FB0EF421}" type="presParOf" srcId="{6B745CB4-41E5-4840-9559-5E13113E8195}" destId="{998B8EAB-8F47-47C6-B508-59A96663AF6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8126A-778B-40CB-B28B-39EED4B305DA}">
      <dsp:nvSpPr>
        <dsp:cNvPr id="0" name=""/>
        <dsp:cNvSpPr/>
      </dsp:nvSpPr>
      <dsp:spPr>
        <a:xfrm>
          <a:off x="0" y="449050"/>
          <a:ext cx="2275286" cy="1444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15366-4321-4C41-9133-AD13172E6D88}">
      <dsp:nvSpPr>
        <dsp:cNvPr id="0" name=""/>
        <dsp:cNvSpPr/>
      </dsp:nvSpPr>
      <dsp:spPr>
        <a:xfrm>
          <a:off x="252809" y="689219"/>
          <a:ext cx="2275286" cy="1444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Every year, </a:t>
          </a:r>
          <a:r>
            <a:rPr lang="en-US" sz="1400" kern="1200">
              <a:latin typeface="Corbel"/>
            </a:rPr>
            <a:t>more than 400 students</a:t>
          </a:r>
          <a:r>
            <a:rPr lang="en-US" sz="1400" kern="1200"/>
            <a:t> participate in the recruitment drive of DSC, AKGEC.</a:t>
          </a:r>
        </a:p>
      </dsp:txBody>
      <dsp:txXfrm>
        <a:off x="295126" y="731536"/>
        <a:ext cx="2190652" cy="1360173"/>
      </dsp:txXfrm>
    </dsp:sp>
    <dsp:sp modelId="{D6574EE6-787B-4B94-8C7A-FDF8C23218BB}">
      <dsp:nvSpPr>
        <dsp:cNvPr id="0" name=""/>
        <dsp:cNvSpPr/>
      </dsp:nvSpPr>
      <dsp:spPr>
        <a:xfrm>
          <a:off x="2780906" y="449050"/>
          <a:ext cx="2275286" cy="1444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E2A2D-3DC9-4A4B-A78E-555EB24A4D63}">
      <dsp:nvSpPr>
        <dsp:cNvPr id="0" name=""/>
        <dsp:cNvSpPr/>
      </dsp:nvSpPr>
      <dsp:spPr>
        <a:xfrm>
          <a:off x="3033715" y="689219"/>
          <a:ext cx="2275286" cy="1444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Most of them lack complete knowledge of what Developer Students Club actually does.</a:t>
          </a:r>
        </a:p>
      </dsp:txBody>
      <dsp:txXfrm>
        <a:off x="3076032" y="731536"/>
        <a:ext cx="2190652" cy="1360173"/>
      </dsp:txXfrm>
    </dsp:sp>
    <dsp:sp modelId="{1627BA96-3115-4EC1-ADB6-BC30873775DB}">
      <dsp:nvSpPr>
        <dsp:cNvPr id="0" name=""/>
        <dsp:cNvSpPr/>
      </dsp:nvSpPr>
      <dsp:spPr>
        <a:xfrm>
          <a:off x="5561812" y="449050"/>
          <a:ext cx="2275286" cy="1444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2706E-C14E-4BE2-93EA-79ED4FA2915A}">
      <dsp:nvSpPr>
        <dsp:cNvPr id="0" name=""/>
        <dsp:cNvSpPr/>
      </dsp:nvSpPr>
      <dsp:spPr>
        <a:xfrm>
          <a:off x="5814622" y="689219"/>
          <a:ext cx="2275286" cy="14448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main aim of this event will be, to take all the students to a complete tour of our society by means of fun and knowledgeable activities.</a:t>
          </a:r>
        </a:p>
      </dsp:txBody>
      <dsp:txXfrm>
        <a:off x="5856939" y="731536"/>
        <a:ext cx="2190652" cy="13601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8C6B6-EC6B-471D-AD74-B73EF6BB0C3E}">
      <dsp:nvSpPr>
        <dsp:cNvPr id="0" name=""/>
        <dsp:cNvSpPr/>
      </dsp:nvSpPr>
      <dsp:spPr>
        <a:xfrm>
          <a:off x="665098" y="0"/>
          <a:ext cx="3998214" cy="39982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4679B-D7F2-488D-9DCE-B64E479053FB}">
      <dsp:nvSpPr>
        <dsp:cNvPr id="0" name=""/>
        <dsp:cNvSpPr/>
      </dsp:nvSpPr>
      <dsp:spPr>
        <a:xfrm>
          <a:off x="1044929" y="379830"/>
          <a:ext cx="1559303" cy="1559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 development : Build Your Own App</a:t>
          </a:r>
        </a:p>
      </dsp:txBody>
      <dsp:txXfrm>
        <a:off x="1121048" y="455949"/>
        <a:ext cx="1407065" cy="1407065"/>
      </dsp:txXfrm>
    </dsp:sp>
    <dsp:sp modelId="{EB3B7469-F161-40CE-85BB-6A74A77FB51A}">
      <dsp:nvSpPr>
        <dsp:cNvPr id="0" name=""/>
        <dsp:cNvSpPr/>
      </dsp:nvSpPr>
      <dsp:spPr>
        <a:xfrm>
          <a:off x="2724179" y="379830"/>
          <a:ext cx="1559303" cy="1559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Web Development : Create Your First Webpage</a:t>
          </a:r>
        </a:p>
      </dsp:txBody>
      <dsp:txXfrm>
        <a:off x="2800298" y="455949"/>
        <a:ext cx="1407065" cy="1407065"/>
      </dsp:txXfrm>
    </dsp:sp>
    <dsp:sp modelId="{7B1E15A7-3DF7-4E3B-8B0C-1B951B008E00}">
      <dsp:nvSpPr>
        <dsp:cNvPr id="0" name=""/>
        <dsp:cNvSpPr/>
      </dsp:nvSpPr>
      <dsp:spPr>
        <a:xfrm>
          <a:off x="1044929" y="2059080"/>
          <a:ext cx="1559303" cy="1559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Machine Learning : Face Recognition</a:t>
          </a:r>
        </a:p>
      </dsp:txBody>
      <dsp:txXfrm>
        <a:off x="1121048" y="2135199"/>
        <a:ext cx="1407065" cy="1407065"/>
      </dsp:txXfrm>
    </dsp:sp>
    <dsp:sp modelId="{F65EA00F-7767-44FD-BFC2-1181E3B2A04A}">
      <dsp:nvSpPr>
        <dsp:cNvPr id="0" name=""/>
        <dsp:cNvSpPr/>
      </dsp:nvSpPr>
      <dsp:spPr>
        <a:xfrm>
          <a:off x="2724179" y="2059080"/>
          <a:ext cx="1559303" cy="15593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Management : Draw your dreams into reality</a:t>
          </a:r>
        </a:p>
      </dsp:txBody>
      <dsp:txXfrm>
        <a:off x="2800298" y="2135199"/>
        <a:ext cx="1407065" cy="1407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1BE80-239B-44CE-92EC-6891D4C1F201}">
      <dsp:nvSpPr>
        <dsp:cNvPr id="0" name=""/>
        <dsp:cNvSpPr/>
      </dsp:nvSpPr>
      <dsp:spPr>
        <a:xfrm>
          <a:off x="0" y="367875"/>
          <a:ext cx="5486400" cy="750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omic Sans MS"/>
            </a:rPr>
            <a:t>There will be total four sessions of duration one hour each in which four different activities will be conducted. </a:t>
          </a:r>
          <a:endParaRPr lang="en-US" sz="1200" b="0" i="0" u="none" strike="noStrike" kern="1200" cap="none" baseline="0" noProof="0" dirty="0">
            <a:solidFill>
              <a:schemeClr val="tx1"/>
            </a:solidFill>
            <a:latin typeface="Comic Sans MS"/>
          </a:endParaRPr>
        </a:p>
      </dsp:txBody>
      <dsp:txXfrm>
        <a:off x="36625" y="404500"/>
        <a:ext cx="5413150" cy="677012"/>
      </dsp:txXfrm>
    </dsp:sp>
    <dsp:sp modelId="{9B17DC05-D56E-4305-90DD-8C0F44DE21AC}">
      <dsp:nvSpPr>
        <dsp:cNvPr id="0" name=""/>
        <dsp:cNvSpPr/>
      </dsp:nvSpPr>
      <dsp:spPr>
        <a:xfrm>
          <a:off x="0" y="1152697"/>
          <a:ext cx="5486400" cy="750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omic Sans MS"/>
            </a:rPr>
            <a:t>Firstly, a Google meet will be conducted in which our team will give a brief introduction of all four domains (App development, Machine Learning, Web development and Management ) to all the participants .</a:t>
          </a:r>
        </a:p>
      </dsp:txBody>
      <dsp:txXfrm>
        <a:off x="36625" y="1189322"/>
        <a:ext cx="5413150" cy="677012"/>
      </dsp:txXfrm>
    </dsp:sp>
    <dsp:sp modelId="{B27FA5CF-41FC-4068-86DE-405E2398EAD2}">
      <dsp:nvSpPr>
        <dsp:cNvPr id="0" name=""/>
        <dsp:cNvSpPr/>
      </dsp:nvSpPr>
      <dsp:spPr>
        <a:xfrm>
          <a:off x="0" y="1937520"/>
          <a:ext cx="5486400" cy="750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omic Sans MS"/>
            </a:rPr>
            <a:t>After the introduction, we’ll let the participants decide the activity they want to participate in, first.</a:t>
          </a:r>
        </a:p>
      </dsp:txBody>
      <dsp:txXfrm>
        <a:off x="36625" y="1974145"/>
        <a:ext cx="5413150" cy="677012"/>
      </dsp:txXfrm>
    </dsp:sp>
    <dsp:sp modelId="{5857DC4E-4C41-43C4-BDD1-55FC880BA63B}">
      <dsp:nvSpPr>
        <dsp:cNvPr id="0" name=""/>
        <dsp:cNvSpPr/>
      </dsp:nvSpPr>
      <dsp:spPr>
        <a:xfrm>
          <a:off x="0" y="2722342"/>
          <a:ext cx="5486400" cy="7502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omic Sans MS"/>
            </a:rPr>
            <a:t>All the participants will be divided in groups on the basis of their choice of activity.</a:t>
          </a:r>
        </a:p>
      </dsp:txBody>
      <dsp:txXfrm>
        <a:off x="36625" y="2758967"/>
        <a:ext cx="5413150" cy="677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E164F-BB1B-4E24-B2E9-83DACB130B8C}">
      <dsp:nvSpPr>
        <dsp:cNvPr id="0" name=""/>
        <dsp:cNvSpPr/>
      </dsp:nvSpPr>
      <dsp:spPr>
        <a:xfrm>
          <a:off x="0" y="0"/>
          <a:ext cx="4636960" cy="8394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1. A mail will be sent before the event regarding instructions to signup on the platform where</a:t>
          </a:r>
          <a:r>
            <a:rPr lang="en-GB" sz="1400" kern="1200" dirty="0">
              <a:solidFill>
                <a:schemeClr val="tx1"/>
              </a:solidFill>
              <a:latin typeface="Corbel" panose="020B0503020204020204"/>
            </a:rPr>
            <a:t> participants</a:t>
          </a:r>
          <a:r>
            <a:rPr lang="en-GB" sz="1400" kern="1200" dirty="0">
              <a:solidFill>
                <a:schemeClr val="tx1"/>
              </a:solidFill>
            </a:rPr>
            <a:t> will be making the website.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4585" y="24585"/>
        <a:ext cx="3660243" cy="790238"/>
      </dsp:txXfrm>
    </dsp:sp>
    <dsp:sp modelId="{12D304FF-F0A3-4BC9-B7C5-4C540552F5FB}">
      <dsp:nvSpPr>
        <dsp:cNvPr id="0" name=""/>
        <dsp:cNvSpPr/>
      </dsp:nvSpPr>
      <dsp:spPr>
        <a:xfrm>
          <a:off x="388345" y="992028"/>
          <a:ext cx="4636960" cy="839408"/>
        </a:xfrm>
        <a:prstGeom prst="roundRect">
          <a:avLst>
            <a:gd name="adj" fmla="val 10000"/>
          </a:avLst>
        </a:prstGeom>
        <a:solidFill>
          <a:schemeClr val="accent2">
            <a:hueOff val="651485"/>
            <a:satOff val="-10511"/>
            <a:lumOff val="-183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solidFill>
                <a:schemeClr val="tx1"/>
              </a:solidFill>
            </a:rPr>
            <a:t>2. </a:t>
          </a:r>
          <a:r>
            <a:rPr lang="en-GB" sz="1400" kern="1200">
              <a:solidFill>
                <a:schemeClr val="tx1"/>
              </a:solidFill>
              <a:latin typeface="Corbel" panose="020B0503020204020204"/>
            </a:rPr>
            <a:t>Our</a:t>
          </a:r>
          <a:r>
            <a:rPr lang="en-GB" sz="1400" kern="1200">
              <a:solidFill>
                <a:schemeClr val="tx1"/>
              </a:solidFill>
            </a:rPr>
            <a:t> team will be guiding participants to write the </a:t>
          </a:r>
          <a:r>
            <a:rPr lang="en-GB" sz="1400" kern="1200">
              <a:solidFill>
                <a:schemeClr val="tx1"/>
              </a:solidFill>
              <a:latin typeface="Corbel" panose="020B0503020204020204"/>
            </a:rPr>
            <a:t>HTML</a:t>
          </a:r>
          <a:r>
            <a:rPr lang="en-GB" sz="1400" kern="1200">
              <a:solidFill>
                <a:schemeClr val="tx1"/>
              </a:solidFill>
            </a:rPr>
            <a:t>,</a:t>
          </a:r>
          <a:r>
            <a:rPr lang="en-GB" sz="1400" kern="1200">
              <a:solidFill>
                <a:schemeClr val="tx1"/>
              </a:solidFill>
              <a:latin typeface="Corbel" panose="020B0503020204020204"/>
            </a:rPr>
            <a:t> CSS</a:t>
          </a:r>
          <a:r>
            <a:rPr lang="en-GB" sz="1400" kern="1200">
              <a:solidFill>
                <a:schemeClr val="tx1"/>
              </a:solidFill>
            </a:rPr>
            <a:t> and </a:t>
          </a:r>
          <a:r>
            <a:rPr lang="en-GB" sz="1400" kern="1200">
              <a:solidFill>
                <a:schemeClr val="tx1"/>
              </a:solidFill>
              <a:latin typeface="Corbel" panose="020B0503020204020204"/>
            </a:rPr>
            <a:t>JS</a:t>
          </a:r>
          <a:r>
            <a:rPr lang="en-GB" sz="1400" kern="1200">
              <a:solidFill>
                <a:schemeClr val="tx1"/>
              </a:solidFill>
            </a:rPr>
            <a:t> code to create their own websites</a:t>
          </a:r>
          <a:endParaRPr lang="en-US" sz="1400" kern="1200">
            <a:solidFill>
              <a:schemeClr val="tx1"/>
            </a:solidFill>
          </a:endParaRPr>
        </a:p>
      </dsp:txBody>
      <dsp:txXfrm>
        <a:off x="412930" y="1016613"/>
        <a:ext cx="3653829" cy="790238"/>
      </dsp:txXfrm>
    </dsp:sp>
    <dsp:sp modelId="{60439435-8537-432B-990F-3FE72965B444}">
      <dsp:nvSpPr>
        <dsp:cNvPr id="0" name=""/>
        <dsp:cNvSpPr/>
      </dsp:nvSpPr>
      <dsp:spPr>
        <a:xfrm>
          <a:off x="770894" y="1984056"/>
          <a:ext cx="4636960" cy="839408"/>
        </a:xfrm>
        <a:prstGeom prst="roundRect">
          <a:avLst>
            <a:gd name="adj" fmla="val 10000"/>
          </a:avLst>
        </a:prstGeom>
        <a:solidFill>
          <a:schemeClr val="accent2">
            <a:hueOff val="1302969"/>
            <a:satOff val="-21023"/>
            <a:lumOff val="-36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3. </a:t>
          </a:r>
          <a:r>
            <a:rPr lang="en-GB" sz="1400" kern="1200" dirty="0">
              <a:solidFill>
                <a:schemeClr val="tx1"/>
              </a:solidFill>
              <a:latin typeface="Corbel" panose="020B0503020204020204"/>
            </a:rPr>
            <a:t>At</a:t>
          </a:r>
          <a:r>
            <a:rPr lang="en-GB" sz="1400" kern="1200" dirty="0">
              <a:solidFill>
                <a:schemeClr val="tx1"/>
              </a:solidFill>
            </a:rPr>
            <a:t> last, there will be a small a small exhibition in which all the participants will be asked to present their screens to show their websites.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95479" y="2008641"/>
        <a:ext cx="3659625" cy="790238"/>
      </dsp:txXfrm>
    </dsp:sp>
    <dsp:sp modelId="{4D4602BA-3D3B-4A2F-A9E7-015356EE17B8}">
      <dsp:nvSpPr>
        <dsp:cNvPr id="0" name=""/>
        <dsp:cNvSpPr/>
      </dsp:nvSpPr>
      <dsp:spPr>
        <a:xfrm>
          <a:off x="1159240" y="2976084"/>
          <a:ext cx="4636960" cy="839408"/>
        </a:xfrm>
        <a:prstGeom prst="roundRect">
          <a:avLst>
            <a:gd name="adj" fmla="val 10000"/>
          </a:avLst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4. Sublime Text 3 can be preinstalled by the participants before the event to write their HTML, CSS and JS code.</a:t>
          </a:r>
        </a:p>
      </dsp:txBody>
      <dsp:txXfrm>
        <a:off x="1183825" y="3000669"/>
        <a:ext cx="3653829" cy="790238"/>
      </dsp:txXfrm>
    </dsp:sp>
    <dsp:sp modelId="{3A8F0F2F-51F1-42B9-A07E-2B514BEEA70F}">
      <dsp:nvSpPr>
        <dsp:cNvPr id="0" name=""/>
        <dsp:cNvSpPr/>
      </dsp:nvSpPr>
      <dsp:spPr>
        <a:xfrm>
          <a:off x="4091344" y="642910"/>
          <a:ext cx="545615" cy="54561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214107" y="642910"/>
        <a:ext cx="300089" cy="410575"/>
      </dsp:txXfrm>
    </dsp:sp>
    <dsp:sp modelId="{27CE3E63-5E07-4B62-B3BD-A34F871791B1}">
      <dsp:nvSpPr>
        <dsp:cNvPr id="0" name=""/>
        <dsp:cNvSpPr/>
      </dsp:nvSpPr>
      <dsp:spPr>
        <a:xfrm>
          <a:off x="4479689" y="1634938"/>
          <a:ext cx="545615" cy="54561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04430"/>
            <a:satOff val="-28521"/>
            <a:lumOff val="-2064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1604430"/>
              <a:satOff val="-28521"/>
              <a:lumOff val="-20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602452" y="1634938"/>
        <a:ext cx="300089" cy="410575"/>
      </dsp:txXfrm>
    </dsp:sp>
    <dsp:sp modelId="{A828913A-DD11-4B98-9162-1E8420C415CA}">
      <dsp:nvSpPr>
        <dsp:cNvPr id="0" name=""/>
        <dsp:cNvSpPr/>
      </dsp:nvSpPr>
      <dsp:spPr>
        <a:xfrm>
          <a:off x="4862239" y="2626966"/>
          <a:ext cx="545615" cy="54561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208860"/>
            <a:satOff val="-57041"/>
            <a:lumOff val="-4127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3208860"/>
              <a:satOff val="-57041"/>
              <a:lumOff val="-4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985002" y="2626966"/>
        <a:ext cx="300089" cy="410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794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9dd959f823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9dd959f823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41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ga03c4575b1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0" name="Google Shape;4660;ga03c4575b1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443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9e3ec6e1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9e3ec6e1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1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g9e3ec6e1b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1" name="Google Shape;4331;g9e3ec6e1b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ga03c4575b1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2" name="Google Shape;4752;ga03c4575b1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68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ga03c4575b1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2" name="Google Shape;4752;ga03c4575b1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76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9e3ec6e1b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9e3ec6e1b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ga03c4575b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3" name="Google Shape;4763;ga03c4575b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9e3ec6e1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9e3ec6e1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1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9e3ec6e1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9e3ec6e1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ga03c4575b1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0" name="Google Shape;4660;ga03c4575b1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36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ga03c4575b1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6" name="Google Shape;4696;ga03c4575b1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9e3ec6e1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9e3ec6e1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1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a03c4575b1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a03c4575b1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2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9e3ec6e1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9e3ec6e1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9e3ec6e1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9e3ec6e1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10489" spc="-17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3911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812810" indent="0" algn="ctr">
              <a:buNone/>
              <a:defRPr sz="3911"/>
            </a:lvl2pPr>
            <a:lvl3pPr marL="1625620" indent="0" algn="ctr">
              <a:buNone/>
              <a:defRPr sz="3911"/>
            </a:lvl3pPr>
            <a:lvl4pPr marL="2438430" indent="0" algn="ctr">
              <a:buNone/>
              <a:defRPr sz="3556"/>
            </a:lvl4pPr>
            <a:lvl5pPr marL="3251241" indent="0" algn="ctr">
              <a:buNone/>
              <a:defRPr sz="3556"/>
            </a:lvl5pPr>
            <a:lvl6pPr marL="4064051" indent="0" algn="ctr">
              <a:buNone/>
              <a:defRPr sz="3556"/>
            </a:lvl6pPr>
            <a:lvl7pPr marL="4876861" indent="0" algn="ctr">
              <a:buNone/>
              <a:defRPr sz="3556"/>
            </a:lvl7pPr>
            <a:lvl8pPr marL="5689671" indent="0" algn="ctr">
              <a:buNone/>
              <a:defRPr sz="3556"/>
            </a:lvl8pPr>
            <a:lvl9pPr marL="6502481" indent="0" algn="ctr">
              <a:buNone/>
              <a:defRPr sz="3556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1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2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61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9"/>
          <p:cNvSpPr txBox="1">
            <a:spLocks noGrp="1"/>
          </p:cNvSpPr>
          <p:nvPr>
            <p:ph type="title"/>
          </p:nvPr>
        </p:nvSpPr>
        <p:spPr>
          <a:xfrm>
            <a:off x="1445852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80" name="Google Shape;2580;p19"/>
          <p:cNvGrpSpPr/>
          <p:nvPr/>
        </p:nvGrpSpPr>
        <p:grpSpPr>
          <a:xfrm>
            <a:off x="-1226734" y="-1114300"/>
            <a:ext cx="11366940" cy="7355285"/>
            <a:chOff x="-1226734" y="-1114300"/>
            <a:chExt cx="11366940" cy="7355285"/>
          </a:xfrm>
        </p:grpSpPr>
        <p:sp>
          <p:nvSpPr>
            <p:cNvPr id="2581" name="Google Shape;2581;p19"/>
            <p:cNvSpPr/>
            <p:nvPr/>
          </p:nvSpPr>
          <p:spPr>
            <a:xfrm>
              <a:off x="-1226734" y="-954139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2" name="Google Shape;2582;p19"/>
            <p:cNvGrpSpPr/>
            <p:nvPr/>
          </p:nvGrpSpPr>
          <p:grpSpPr>
            <a:xfrm>
              <a:off x="8083550" y="-482811"/>
              <a:ext cx="1758795" cy="1759268"/>
              <a:chOff x="3502200" y="2491200"/>
              <a:chExt cx="1115350" cy="1115650"/>
            </a:xfrm>
          </p:grpSpPr>
          <p:sp>
            <p:nvSpPr>
              <p:cNvPr id="2583" name="Google Shape;2583;p1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0" name="Google Shape;2630;p19"/>
            <p:cNvSpPr/>
            <p:nvPr/>
          </p:nvSpPr>
          <p:spPr>
            <a:xfrm>
              <a:off x="302698" y="4459334"/>
              <a:ext cx="952030" cy="95200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>
              <a:off x="8659899" y="647226"/>
              <a:ext cx="952035" cy="95189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2" name="Google Shape;2632;p19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2633" name="Google Shape;2633;p1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0" name="Google Shape;2680;p19"/>
            <p:cNvSpPr/>
            <p:nvPr/>
          </p:nvSpPr>
          <p:spPr>
            <a:xfrm>
              <a:off x="8380759" y="4481798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9"/>
            <p:cNvSpPr/>
            <p:nvPr/>
          </p:nvSpPr>
          <p:spPr>
            <a:xfrm>
              <a:off x="8312788" y="41407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9"/>
            <p:cNvSpPr/>
            <p:nvPr/>
          </p:nvSpPr>
          <p:spPr>
            <a:xfrm>
              <a:off x="7287138" y="-11143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9"/>
            <p:cNvSpPr/>
            <p:nvPr/>
          </p:nvSpPr>
          <p:spPr>
            <a:xfrm>
              <a:off x="-102997" y="-377322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9"/>
            <p:cNvSpPr/>
            <p:nvPr/>
          </p:nvSpPr>
          <p:spPr>
            <a:xfrm>
              <a:off x="-910402" y="40245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5" name="Google Shape;2685;p19"/>
            <p:cNvGrpSpPr/>
            <p:nvPr/>
          </p:nvGrpSpPr>
          <p:grpSpPr>
            <a:xfrm>
              <a:off x="-1051221" y="1599137"/>
              <a:ext cx="2041091" cy="2041639"/>
              <a:chOff x="3502200" y="2491200"/>
              <a:chExt cx="1115350" cy="1115650"/>
            </a:xfrm>
          </p:grpSpPr>
          <p:sp>
            <p:nvSpPr>
              <p:cNvPr id="2686" name="Google Shape;2686;p1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7547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9"/>
          <p:cNvGrpSpPr/>
          <p:nvPr/>
        </p:nvGrpSpPr>
        <p:grpSpPr>
          <a:xfrm>
            <a:off x="-1087262" y="-596464"/>
            <a:ext cx="11272870" cy="6465224"/>
            <a:chOff x="-1087262" y="-596464"/>
            <a:chExt cx="11272870" cy="6465224"/>
          </a:xfrm>
        </p:grpSpPr>
        <p:sp>
          <p:nvSpPr>
            <p:cNvPr id="1166" name="Google Shape;1166;p9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7" name="Google Shape;1167;p9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1168" name="Google Shape;1168;p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5" name="Google Shape;1215;p9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-361027" y="-57692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227871" y="-40657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9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1219" name="Google Shape;1219;p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6" name="Google Shape;1266;p9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9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8428452" y="-526841"/>
              <a:ext cx="988800" cy="988654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9"/>
          <p:cNvSpPr txBox="1">
            <a:spLocks noGrp="1"/>
          </p:cNvSpPr>
          <p:nvPr>
            <p:ph type="subTitle" idx="1"/>
          </p:nvPr>
        </p:nvSpPr>
        <p:spPr>
          <a:xfrm>
            <a:off x="1051818" y="3027650"/>
            <a:ext cx="36300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3" name="Google Shape;1273;p9"/>
          <p:cNvSpPr txBox="1">
            <a:spLocks noGrp="1"/>
          </p:cNvSpPr>
          <p:nvPr>
            <p:ph type="title"/>
          </p:nvPr>
        </p:nvSpPr>
        <p:spPr>
          <a:xfrm>
            <a:off x="1018200" y="2199675"/>
            <a:ext cx="36300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74" name="Google Shape;1274;p9"/>
          <p:cNvSpPr txBox="1">
            <a:spLocks noGrp="1"/>
          </p:cNvSpPr>
          <p:nvPr>
            <p:ph type="title" idx="2" hasCustomPrompt="1"/>
          </p:nvPr>
        </p:nvSpPr>
        <p:spPr>
          <a:xfrm>
            <a:off x="1011476" y="1429300"/>
            <a:ext cx="25698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09131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4"/>
          <p:cNvGrpSpPr/>
          <p:nvPr/>
        </p:nvGrpSpPr>
        <p:grpSpPr>
          <a:xfrm>
            <a:off x="-1087262" y="-1366973"/>
            <a:ext cx="11272870" cy="7235733"/>
            <a:chOff x="-1087262" y="-1366973"/>
            <a:chExt cx="11272870" cy="7235733"/>
          </a:xfrm>
        </p:grpSpPr>
        <p:sp>
          <p:nvSpPr>
            <p:cNvPr id="473" name="Google Shape;473;p4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4" name="Google Shape;474;p4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475" name="Google Shape;475;p4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" name="Google Shape;522;p4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4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526" name="Google Shape;526;p4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573;p4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"/>
          <p:cNvSpPr txBox="1">
            <a:spLocks noGrp="1"/>
          </p:cNvSpPr>
          <p:nvPr>
            <p:ph type="title"/>
          </p:nvPr>
        </p:nvSpPr>
        <p:spPr>
          <a:xfrm>
            <a:off x="1445852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"/>
          <p:cNvSpPr txBox="1">
            <a:spLocks noGrp="1"/>
          </p:cNvSpPr>
          <p:nvPr>
            <p:ph type="body" idx="1"/>
          </p:nvPr>
        </p:nvSpPr>
        <p:spPr>
          <a:xfrm>
            <a:off x="713400" y="994725"/>
            <a:ext cx="7717200" cy="3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313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 1">
  <p:cSld name="Technological App 1"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22"/>
          <p:cNvSpPr txBox="1">
            <a:spLocks noGrp="1"/>
          </p:cNvSpPr>
          <p:nvPr>
            <p:ph type="title"/>
          </p:nvPr>
        </p:nvSpPr>
        <p:spPr>
          <a:xfrm>
            <a:off x="1445852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6" name="Google Shape;3056;p22"/>
          <p:cNvSpPr txBox="1">
            <a:spLocks noGrp="1"/>
          </p:cNvSpPr>
          <p:nvPr>
            <p:ph type="subTitle" idx="1"/>
          </p:nvPr>
        </p:nvSpPr>
        <p:spPr>
          <a:xfrm>
            <a:off x="5381900" y="1894975"/>
            <a:ext cx="2707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57" name="Google Shape;3057;p22"/>
          <p:cNvGrpSpPr/>
          <p:nvPr/>
        </p:nvGrpSpPr>
        <p:grpSpPr>
          <a:xfrm>
            <a:off x="-1087262" y="-1366973"/>
            <a:ext cx="11272870" cy="7235733"/>
            <a:chOff x="-1087262" y="-1366973"/>
            <a:chExt cx="11272870" cy="7235733"/>
          </a:xfrm>
        </p:grpSpPr>
        <p:sp>
          <p:nvSpPr>
            <p:cNvPr id="3058" name="Google Shape;3058;p22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9" name="Google Shape;3059;p22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3060" name="Google Shape;3060;p22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2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2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2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2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2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2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22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22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2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2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22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2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2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2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2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2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2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2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22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22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2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2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2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2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2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2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2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2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2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2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22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22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2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2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2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2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2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2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2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2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2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2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22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22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2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2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7" name="Google Shape;3107;p22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2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2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0" name="Google Shape;3110;p22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3111" name="Google Shape;3111;p22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2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2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2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2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2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2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2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2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2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2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2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2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2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2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2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22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22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2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2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2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2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2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2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2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2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2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2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22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22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2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2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2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2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2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2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2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2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2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2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22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22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2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2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2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2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2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8" name="Google Shape;3158;p22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2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2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2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2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759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Awesome words"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25"/>
          <p:cNvSpPr txBox="1">
            <a:spLocks noGrp="1"/>
          </p:cNvSpPr>
          <p:nvPr>
            <p:ph type="title"/>
          </p:nvPr>
        </p:nvSpPr>
        <p:spPr>
          <a:xfrm>
            <a:off x="1320075" y="1800050"/>
            <a:ext cx="6504000" cy="10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81" name="Google Shape;3481;p25"/>
          <p:cNvSpPr txBox="1">
            <a:spLocks noGrp="1"/>
          </p:cNvSpPr>
          <p:nvPr>
            <p:ph type="subTitle" idx="1"/>
          </p:nvPr>
        </p:nvSpPr>
        <p:spPr>
          <a:xfrm>
            <a:off x="2426300" y="2751825"/>
            <a:ext cx="4291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2" name="Google Shape;3482;p25"/>
          <p:cNvGrpSpPr/>
          <p:nvPr/>
        </p:nvGrpSpPr>
        <p:grpSpPr>
          <a:xfrm>
            <a:off x="-1254412" y="-1010294"/>
            <a:ext cx="10969786" cy="7173144"/>
            <a:chOff x="-1254412" y="-1010294"/>
            <a:chExt cx="10969786" cy="7173144"/>
          </a:xfrm>
        </p:grpSpPr>
        <p:grpSp>
          <p:nvGrpSpPr>
            <p:cNvPr id="3483" name="Google Shape;3483;p25"/>
            <p:cNvGrpSpPr/>
            <p:nvPr/>
          </p:nvGrpSpPr>
          <p:grpSpPr>
            <a:xfrm>
              <a:off x="2426288" y="3877061"/>
              <a:ext cx="2084478" cy="2085038"/>
              <a:chOff x="3502200" y="2491200"/>
              <a:chExt cx="1115350" cy="1115650"/>
            </a:xfrm>
          </p:grpSpPr>
          <p:sp>
            <p:nvSpPr>
              <p:cNvPr id="3484" name="Google Shape;3484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1" name="Google Shape;3531;p25"/>
            <p:cNvSpPr/>
            <p:nvPr/>
          </p:nvSpPr>
          <p:spPr>
            <a:xfrm>
              <a:off x="-850776" y="1889647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-1254400" y="4131925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-383862" y="4477388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-577000" y="3549375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-1254412" y="339205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6" name="Google Shape;3536;p25"/>
            <p:cNvGrpSpPr/>
            <p:nvPr/>
          </p:nvGrpSpPr>
          <p:grpSpPr>
            <a:xfrm>
              <a:off x="-636187" y="-747226"/>
              <a:ext cx="2084478" cy="2085038"/>
              <a:chOff x="3502200" y="2491200"/>
              <a:chExt cx="1115350" cy="1115650"/>
            </a:xfrm>
          </p:grpSpPr>
          <p:sp>
            <p:nvSpPr>
              <p:cNvPr id="3537" name="Google Shape;3537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4" name="Google Shape;3584;p25"/>
            <p:cNvSpPr/>
            <p:nvPr/>
          </p:nvSpPr>
          <p:spPr>
            <a:xfrm>
              <a:off x="82700" y="267250"/>
              <a:ext cx="1168361" cy="1168188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5" name="Google Shape;3585;p25"/>
            <p:cNvGrpSpPr/>
            <p:nvPr/>
          </p:nvGrpSpPr>
          <p:grpSpPr>
            <a:xfrm>
              <a:off x="4689213" y="581349"/>
              <a:ext cx="2084478" cy="2085038"/>
              <a:chOff x="3502200" y="2491200"/>
              <a:chExt cx="1115350" cy="1115650"/>
            </a:xfrm>
          </p:grpSpPr>
          <p:sp>
            <p:nvSpPr>
              <p:cNvPr id="3586" name="Google Shape;3586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3" name="Google Shape;3633;p25"/>
            <p:cNvGrpSpPr/>
            <p:nvPr/>
          </p:nvGrpSpPr>
          <p:grpSpPr>
            <a:xfrm>
              <a:off x="7289988" y="3877061"/>
              <a:ext cx="2084478" cy="2085038"/>
              <a:chOff x="3502200" y="2491200"/>
              <a:chExt cx="1115350" cy="1115650"/>
            </a:xfrm>
          </p:grpSpPr>
          <p:sp>
            <p:nvSpPr>
              <p:cNvPr id="3634" name="Google Shape;3634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1" name="Google Shape;3681;p25"/>
            <p:cNvSpPr/>
            <p:nvPr/>
          </p:nvSpPr>
          <p:spPr>
            <a:xfrm>
              <a:off x="7876338" y="4495488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77751" y="-1010294"/>
              <a:ext cx="2137623" cy="2137562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3" name="Google Shape;3683;p25"/>
            <p:cNvGrpSpPr/>
            <p:nvPr/>
          </p:nvGrpSpPr>
          <p:grpSpPr>
            <a:xfrm>
              <a:off x="4050126" y="3191315"/>
              <a:ext cx="1043745" cy="1044025"/>
              <a:chOff x="3502200" y="2491200"/>
              <a:chExt cx="1115350" cy="1115650"/>
            </a:xfrm>
          </p:grpSpPr>
          <p:sp>
            <p:nvSpPr>
              <p:cNvPr id="3684" name="Google Shape;3684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1" name="Google Shape;3731;p25"/>
            <p:cNvSpPr/>
            <p:nvPr/>
          </p:nvSpPr>
          <p:spPr>
            <a:xfrm>
              <a:off x="7155575" y="425015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7748063" y="-239987"/>
              <a:ext cx="1168361" cy="1168188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5"/>
            <p:cNvSpPr/>
            <p:nvPr/>
          </p:nvSpPr>
          <p:spPr>
            <a:xfrm>
              <a:off x="8069124" y="-239978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8072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5"/>
          <p:cNvGrpSpPr/>
          <p:nvPr/>
        </p:nvGrpSpPr>
        <p:grpSpPr>
          <a:xfrm>
            <a:off x="-1226734" y="-1114300"/>
            <a:ext cx="11366940" cy="7355285"/>
            <a:chOff x="-1226734" y="-1114300"/>
            <a:chExt cx="11366940" cy="7355285"/>
          </a:xfrm>
        </p:grpSpPr>
        <p:sp>
          <p:nvSpPr>
            <p:cNvPr id="582" name="Google Shape;582;p5"/>
            <p:cNvSpPr/>
            <p:nvPr/>
          </p:nvSpPr>
          <p:spPr>
            <a:xfrm>
              <a:off x="-1226734" y="-954139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3" name="Google Shape;583;p5"/>
            <p:cNvGrpSpPr/>
            <p:nvPr/>
          </p:nvGrpSpPr>
          <p:grpSpPr>
            <a:xfrm>
              <a:off x="8083550" y="-482811"/>
              <a:ext cx="1758795" cy="1759268"/>
              <a:chOff x="3502200" y="2491200"/>
              <a:chExt cx="1115350" cy="1115650"/>
            </a:xfrm>
          </p:grpSpPr>
          <p:sp>
            <p:nvSpPr>
              <p:cNvPr id="584" name="Google Shape;584;p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" name="Google Shape;631;p5"/>
            <p:cNvSpPr/>
            <p:nvPr/>
          </p:nvSpPr>
          <p:spPr>
            <a:xfrm>
              <a:off x="302698" y="4459334"/>
              <a:ext cx="952030" cy="95200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8659899" y="647226"/>
              <a:ext cx="952035" cy="95189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5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634" name="Google Shape;634;p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1" name="Google Shape;681;p5"/>
            <p:cNvSpPr/>
            <p:nvPr/>
          </p:nvSpPr>
          <p:spPr>
            <a:xfrm>
              <a:off x="8380759" y="4481798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8312788" y="41407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7287138" y="-11143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-102997" y="-377322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-910402" y="40245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6" name="Google Shape;686;p5"/>
            <p:cNvGrpSpPr/>
            <p:nvPr/>
          </p:nvGrpSpPr>
          <p:grpSpPr>
            <a:xfrm>
              <a:off x="-1051221" y="1599137"/>
              <a:ext cx="2041091" cy="2041639"/>
              <a:chOff x="3502200" y="2491200"/>
              <a:chExt cx="1115350" cy="1115650"/>
            </a:xfrm>
          </p:grpSpPr>
          <p:sp>
            <p:nvSpPr>
              <p:cNvPr id="687" name="Google Shape;687;p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4" name="Google Shape;734;p5"/>
          <p:cNvSpPr txBox="1">
            <a:spLocks noGrp="1"/>
          </p:cNvSpPr>
          <p:nvPr>
            <p:ph type="body" idx="1"/>
          </p:nvPr>
        </p:nvSpPr>
        <p:spPr>
          <a:xfrm>
            <a:off x="1604320" y="3023163"/>
            <a:ext cx="26790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body" idx="2"/>
          </p:nvPr>
        </p:nvSpPr>
        <p:spPr>
          <a:xfrm>
            <a:off x="4860645" y="3023163"/>
            <a:ext cx="26790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title"/>
          </p:nvPr>
        </p:nvSpPr>
        <p:spPr>
          <a:xfrm>
            <a:off x="1236425" y="474925"/>
            <a:ext cx="6671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3"/>
          </p:nvPr>
        </p:nvSpPr>
        <p:spPr>
          <a:xfrm>
            <a:off x="1604320" y="2751618"/>
            <a:ext cx="26790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subTitle" idx="4"/>
          </p:nvPr>
        </p:nvSpPr>
        <p:spPr>
          <a:xfrm>
            <a:off x="4860645" y="2751618"/>
            <a:ext cx="26790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8644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1"/>
          <p:cNvSpPr txBox="1">
            <a:spLocks noGrp="1"/>
          </p:cNvSpPr>
          <p:nvPr>
            <p:ph type="title" hasCustomPrompt="1"/>
          </p:nvPr>
        </p:nvSpPr>
        <p:spPr>
          <a:xfrm>
            <a:off x="1178750" y="1793425"/>
            <a:ext cx="67866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2" name="Google Shape;1432;p11"/>
          <p:cNvSpPr txBox="1">
            <a:spLocks noGrp="1"/>
          </p:cNvSpPr>
          <p:nvPr>
            <p:ph type="body" idx="1"/>
          </p:nvPr>
        </p:nvSpPr>
        <p:spPr>
          <a:xfrm>
            <a:off x="2318850" y="2999825"/>
            <a:ext cx="45063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33" name="Google Shape;1433;p11"/>
          <p:cNvGrpSpPr/>
          <p:nvPr/>
        </p:nvGrpSpPr>
        <p:grpSpPr>
          <a:xfrm>
            <a:off x="-578087" y="-1062762"/>
            <a:ext cx="10663497" cy="7080200"/>
            <a:chOff x="-578087" y="-1062762"/>
            <a:chExt cx="10663497" cy="7080200"/>
          </a:xfrm>
        </p:grpSpPr>
        <p:grpSp>
          <p:nvGrpSpPr>
            <p:cNvPr id="1434" name="Google Shape;1434;p11"/>
            <p:cNvGrpSpPr/>
            <p:nvPr/>
          </p:nvGrpSpPr>
          <p:grpSpPr>
            <a:xfrm>
              <a:off x="7390389" y="495809"/>
              <a:ext cx="2695020" cy="2695745"/>
              <a:chOff x="3502200" y="2491200"/>
              <a:chExt cx="1115350" cy="1115650"/>
            </a:xfrm>
          </p:grpSpPr>
          <p:sp>
            <p:nvSpPr>
              <p:cNvPr id="1435" name="Google Shape;1435;p11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1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1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1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1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1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1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1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1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1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1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1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1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1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1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1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1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1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1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1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1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1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1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1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1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1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1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1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1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11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1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1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1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1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1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1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1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1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1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1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1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1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1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1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2" name="Google Shape;1482;p11"/>
            <p:cNvSpPr/>
            <p:nvPr/>
          </p:nvSpPr>
          <p:spPr>
            <a:xfrm>
              <a:off x="6300275" y="-409125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7170813" y="-63662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8045300" y="-339400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6414075" y="3986513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7173300" y="4259025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7" name="Google Shape;1487;p11"/>
            <p:cNvGrpSpPr/>
            <p:nvPr/>
          </p:nvGrpSpPr>
          <p:grpSpPr>
            <a:xfrm>
              <a:off x="6780731" y="3230465"/>
              <a:ext cx="716947" cy="717140"/>
              <a:chOff x="3502200" y="2491200"/>
              <a:chExt cx="1115350" cy="1115650"/>
            </a:xfrm>
          </p:grpSpPr>
          <p:sp>
            <p:nvSpPr>
              <p:cNvPr id="1488" name="Google Shape;1488;p11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1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1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1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1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1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1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1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11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1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1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11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11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1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1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11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11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11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11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1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1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1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11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1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11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11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1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1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1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1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1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1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11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1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11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1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1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1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1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1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1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1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1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5" name="Google Shape;1535;p11"/>
            <p:cNvSpPr/>
            <p:nvPr/>
          </p:nvSpPr>
          <p:spPr>
            <a:xfrm>
              <a:off x="7891568" y="4010400"/>
              <a:ext cx="1406156" cy="140611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1536;p11"/>
            <p:cNvGrpSpPr/>
            <p:nvPr/>
          </p:nvGrpSpPr>
          <p:grpSpPr>
            <a:xfrm>
              <a:off x="-388536" y="3564828"/>
              <a:ext cx="2129984" cy="2130557"/>
              <a:chOff x="3502200" y="2491200"/>
              <a:chExt cx="1115350" cy="1115650"/>
            </a:xfrm>
          </p:grpSpPr>
          <p:sp>
            <p:nvSpPr>
              <p:cNvPr id="1537" name="Google Shape;1537;p11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1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1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1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1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1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1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1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1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1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1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11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11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1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1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1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1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11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11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11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11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11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1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1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1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11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11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4" name="Google Shape;1584;p11"/>
            <p:cNvSpPr/>
            <p:nvPr/>
          </p:nvSpPr>
          <p:spPr>
            <a:xfrm>
              <a:off x="996002" y="4207489"/>
              <a:ext cx="1589230" cy="1588996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5" name="Google Shape;1585;p11"/>
            <p:cNvGrpSpPr/>
            <p:nvPr/>
          </p:nvGrpSpPr>
          <p:grpSpPr>
            <a:xfrm>
              <a:off x="-578087" y="298039"/>
              <a:ext cx="1758795" cy="1759268"/>
              <a:chOff x="3502200" y="2491200"/>
              <a:chExt cx="1115350" cy="1115650"/>
            </a:xfrm>
          </p:grpSpPr>
          <p:sp>
            <p:nvSpPr>
              <p:cNvPr id="1586" name="Google Shape;1586;p11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11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11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1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1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11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11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11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11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1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1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1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1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1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11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11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11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1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1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1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1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1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1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1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11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11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1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1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11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>
              <a:off x="234275" y="735500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-388537" y="-1062762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633763" y="-518625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112073" y="4010400"/>
              <a:ext cx="1918953" cy="1852497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-578073" y="3838415"/>
              <a:ext cx="1497419" cy="1497198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9634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5" name="Google Shape;3735;p26"/>
          <p:cNvGrpSpPr/>
          <p:nvPr/>
        </p:nvGrpSpPr>
        <p:grpSpPr>
          <a:xfrm>
            <a:off x="-1087262" y="-1366973"/>
            <a:ext cx="11467808" cy="7336350"/>
            <a:chOff x="-1087262" y="-1366973"/>
            <a:chExt cx="11467808" cy="7336350"/>
          </a:xfrm>
        </p:grpSpPr>
        <p:sp>
          <p:nvSpPr>
            <p:cNvPr id="3736" name="Google Shape;3736;p26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7" name="Google Shape;3737;p26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3738" name="Google Shape;3738;p2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5" name="Google Shape;3785;p26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6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26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3789" name="Google Shape;3789;p2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2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2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2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2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2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2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2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2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2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2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2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2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2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2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2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2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2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2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2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2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2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2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2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2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2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2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2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2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2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2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2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2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2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2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2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2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6" name="Google Shape;3836;p26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6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6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6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6"/>
            <p:cNvSpPr/>
            <p:nvPr/>
          </p:nvSpPr>
          <p:spPr>
            <a:xfrm>
              <a:off x="8621098" y="42101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26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42" name="Google Shape;3842;p26"/>
          <p:cNvSpPr txBox="1">
            <a:spLocks noGrp="1"/>
          </p:cNvSpPr>
          <p:nvPr>
            <p:ph type="subTitle" idx="1"/>
          </p:nvPr>
        </p:nvSpPr>
        <p:spPr>
          <a:xfrm>
            <a:off x="2323800" y="1462725"/>
            <a:ext cx="2620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3843" name="Google Shape;3843;p26"/>
          <p:cNvSpPr txBox="1">
            <a:spLocks noGrp="1"/>
          </p:cNvSpPr>
          <p:nvPr>
            <p:ph type="subTitle" idx="2"/>
          </p:nvPr>
        </p:nvSpPr>
        <p:spPr>
          <a:xfrm>
            <a:off x="2323800" y="1721175"/>
            <a:ext cx="3756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4" name="Google Shape;3844;p26"/>
          <p:cNvSpPr txBox="1">
            <a:spLocks noGrp="1"/>
          </p:cNvSpPr>
          <p:nvPr>
            <p:ph type="subTitle" idx="3"/>
          </p:nvPr>
        </p:nvSpPr>
        <p:spPr>
          <a:xfrm>
            <a:off x="4200050" y="3050561"/>
            <a:ext cx="2620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3845" name="Google Shape;3845;p26"/>
          <p:cNvSpPr txBox="1">
            <a:spLocks noGrp="1"/>
          </p:cNvSpPr>
          <p:nvPr>
            <p:ph type="subTitle" idx="4"/>
          </p:nvPr>
        </p:nvSpPr>
        <p:spPr>
          <a:xfrm>
            <a:off x="3064250" y="3309011"/>
            <a:ext cx="3756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695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97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" name="Google Shape;2459;p18"/>
          <p:cNvGrpSpPr/>
          <p:nvPr/>
        </p:nvGrpSpPr>
        <p:grpSpPr>
          <a:xfrm>
            <a:off x="-1087262" y="-1366973"/>
            <a:ext cx="11272870" cy="7235733"/>
            <a:chOff x="-1087262" y="-1366973"/>
            <a:chExt cx="11272870" cy="7235733"/>
          </a:xfrm>
        </p:grpSpPr>
        <p:sp>
          <p:nvSpPr>
            <p:cNvPr id="2460" name="Google Shape;2460;p18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1" name="Google Shape;2461;p18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2462" name="Google Shape;2462;p18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8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8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8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8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8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8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8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8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8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8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8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8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8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8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8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8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8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8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8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8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8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8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8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8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8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8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8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8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8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8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8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8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8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8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8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8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8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8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8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8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8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8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8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8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8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8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9" name="Google Shape;2509;p18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2" name="Google Shape;2512;p18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2513" name="Google Shape;2513;p18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8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8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8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8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8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8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8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8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8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8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8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8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8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8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8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8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8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8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8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8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8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8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8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8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8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8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8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8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8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8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8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8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8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8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8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8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8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8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8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8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8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8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8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8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8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8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0" name="Google Shape;2560;p18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5" name="Google Shape;2565;p18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8"/>
          <p:cNvSpPr txBox="1">
            <a:spLocks noGrp="1"/>
          </p:cNvSpPr>
          <p:nvPr>
            <p:ph type="subTitle" idx="1"/>
          </p:nvPr>
        </p:nvSpPr>
        <p:spPr>
          <a:xfrm>
            <a:off x="3395400" y="175750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67" name="Google Shape;2567;p18"/>
          <p:cNvSpPr txBox="1">
            <a:spLocks noGrp="1"/>
          </p:cNvSpPr>
          <p:nvPr>
            <p:ph type="subTitle" idx="2"/>
          </p:nvPr>
        </p:nvSpPr>
        <p:spPr>
          <a:xfrm>
            <a:off x="3395400" y="2015944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p18"/>
          <p:cNvSpPr txBox="1">
            <a:spLocks noGrp="1"/>
          </p:cNvSpPr>
          <p:nvPr>
            <p:ph type="subTitle" idx="3"/>
          </p:nvPr>
        </p:nvSpPr>
        <p:spPr>
          <a:xfrm>
            <a:off x="737400" y="175750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69" name="Google Shape;2569;p18"/>
          <p:cNvSpPr txBox="1">
            <a:spLocks noGrp="1"/>
          </p:cNvSpPr>
          <p:nvPr>
            <p:ph type="subTitle" idx="4"/>
          </p:nvPr>
        </p:nvSpPr>
        <p:spPr>
          <a:xfrm>
            <a:off x="737400" y="2015944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0" name="Google Shape;2570;p18"/>
          <p:cNvSpPr txBox="1">
            <a:spLocks noGrp="1"/>
          </p:cNvSpPr>
          <p:nvPr>
            <p:ph type="subTitle" idx="5"/>
          </p:nvPr>
        </p:nvSpPr>
        <p:spPr>
          <a:xfrm>
            <a:off x="6053400" y="175750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71" name="Google Shape;2571;p18"/>
          <p:cNvSpPr txBox="1">
            <a:spLocks noGrp="1"/>
          </p:cNvSpPr>
          <p:nvPr>
            <p:ph type="subTitle" idx="6"/>
          </p:nvPr>
        </p:nvSpPr>
        <p:spPr>
          <a:xfrm>
            <a:off x="6053400" y="2015944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2" name="Google Shape;2572;p18"/>
          <p:cNvSpPr txBox="1">
            <a:spLocks noGrp="1"/>
          </p:cNvSpPr>
          <p:nvPr>
            <p:ph type="subTitle" idx="7"/>
          </p:nvPr>
        </p:nvSpPr>
        <p:spPr>
          <a:xfrm>
            <a:off x="3395400" y="32653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73" name="Google Shape;2573;p18"/>
          <p:cNvSpPr txBox="1">
            <a:spLocks noGrp="1"/>
          </p:cNvSpPr>
          <p:nvPr>
            <p:ph type="subTitle" idx="8"/>
          </p:nvPr>
        </p:nvSpPr>
        <p:spPr>
          <a:xfrm>
            <a:off x="3395400" y="3523769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4" name="Google Shape;2574;p18"/>
          <p:cNvSpPr txBox="1">
            <a:spLocks noGrp="1"/>
          </p:cNvSpPr>
          <p:nvPr>
            <p:ph type="subTitle" idx="9"/>
          </p:nvPr>
        </p:nvSpPr>
        <p:spPr>
          <a:xfrm>
            <a:off x="737400" y="32653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75" name="Google Shape;2575;p18"/>
          <p:cNvSpPr txBox="1">
            <a:spLocks noGrp="1"/>
          </p:cNvSpPr>
          <p:nvPr>
            <p:ph type="subTitle" idx="13"/>
          </p:nvPr>
        </p:nvSpPr>
        <p:spPr>
          <a:xfrm>
            <a:off x="737400" y="3523769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6" name="Google Shape;2576;p18"/>
          <p:cNvSpPr txBox="1">
            <a:spLocks noGrp="1"/>
          </p:cNvSpPr>
          <p:nvPr>
            <p:ph type="subTitle" idx="14"/>
          </p:nvPr>
        </p:nvSpPr>
        <p:spPr>
          <a:xfrm>
            <a:off x="6053400" y="32653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77" name="Google Shape;2577;p18"/>
          <p:cNvSpPr txBox="1">
            <a:spLocks noGrp="1"/>
          </p:cNvSpPr>
          <p:nvPr>
            <p:ph type="subTitle" idx="15"/>
          </p:nvPr>
        </p:nvSpPr>
        <p:spPr>
          <a:xfrm>
            <a:off x="6053400" y="3523769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056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3" name="Google Shape;2343;p17"/>
          <p:cNvGrpSpPr/>
          <p:nvPr/>
        </p:nvGrpSpPr>
        <p:grpSpPr>
          <a:xfrm>
            <a:off x="-1087262" y="-1366973"/>
            <a:ext cx="11272870" cy="7235733"/>
            <a:chOff x="-1087262" y="-1366973"/>
            <a:chExt cx="11272870" cy="7235733"/>
          </a:xfrm>
        </p:grpSpPr>
        <p:sp>
          <p:nvSpPr>
            <p:cNvPr id="2344" name="Google Shape;2344;p17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5" name="Google Shape;2345;p17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2346" name="Google Shape;2346;p1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3" name="Google Shape;2393;p17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7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7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6" name="Google Shape;2396;p17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2397" name="Google Shape;2397;p1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4" name="Google Shape;2444;p17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9" name="Google Shape;2449;p17"/>
          <p:cNvSpPr txBox="1">
            <a:spLocks noGrp="1"/>
          </p:cNvSpPr>
          <p:nvPr>
            <p:ph type="subTitle" idx="1"/>
          </p:nvPr>
        </p:nvSpPr>
        <p:spPr>
          <a:xfrm>
            <a:off x="5236650" y="17050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450" name="Google Shape;2450;p17"/>
          <p:cNvSpPr txBox="1">
            <a:spLocks noGrp="1"/>
          </p:cNvSpPr>
          <p:nvPr>
            <p:ph type="subTitle" idx="2"/>
          </p:nvPr>
        </p:nvSpPr>
        <p:spPr>
          <a:xfrm>
            <a:off x="5236650" y="1963473"/>
            <a:ext cx="23532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1" name="Google Shape;2451;p17"/>
          <p:cNvSpPr txBox="1">
            <a:spLocks noGrp="1"/>
          </p:cNvSpPr>
          <p:nvPr>
            <p:ph type="subTitle" idx="3"/>
          </p:nvPr>
        </p:nvSpPr>
        <p:spPr>
          <a:xfrm>
            <a:off x="1942775" y="17050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452" name="Google Shape;2452;p17"/>
          <p:cNvSpPr txBox="1">
            <a:spLocks noGrp="1"/>
          </p:cNvSpPr>
          <p:nvPr>
            <p:ph type="subTitle" idx="4"/>
          </p:nvPr>
        </p:nvSpPr>
        <p:spPr>
          <a:xfrm>
            <a:off x="1942775" y="1963473"/>
            <a:ext cx="23532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3" name="Google Shape;2453;p17"/>
          <p:cNvSpPr txBox="1">
            <a:spLocks noGrp="1"/>
          </p:cNvSpPr>
          <p:nvPr>
            <p:ph type="subTitle" idx="5"/>
          </p:nvPr>
        </p:nvSpPr>
        <p:spPr>
          <a:xfrm>
            <a:off x="5236650" y="306045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454" name="Google Shape;2454;p17"/>
          <p:cNvSpPr txBox="1">
            <a:spLocks noGrp="1"/>
          </p:cNvSpPr>
          <p:nvPr>
            <p:ph type="subTitle" idx="6"/>
          </p:nvPr>
        </p:nvSpPr>
        <p:spPr>
          <a:xfrm>
            <a:off x="5236650" y="3318898"/>
            <a:ext cx="23532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5" name="Google Shape;2455;p17"/>
          <p:cNvSpPr txBox="1">
            <a:spLocks noGrp="1"/>
          </p:cNvSpPr>
          <p:nvPr>
            <p:ph type="subTitle" idx="7"/>
          </p:nvPr>
        </p:nvSpPr>
        <p:spPr>
          <a:xfrm>
            <a:off x="1942775" y="306045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456" name="Google Shape;2456;p17"/>
          <p:cNvSpPr txBox="1">
            <a:spLocks noGrp="1"/>
          </p:cNvSpPr>
          <p:nvPr>
            <p:ph type="subTitle" idx="8"/>
          </p:nvPr>
        </p:nvSpPr>
        <p:spPr>
          <a:xfrm>
            <a:off x="1942775" y="3318898"/>
            <a:ext cx="23532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7" name="Google Shape;2457;p17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4422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 numbers">
  <p:cSld name="Some numbers"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4" name="Google Shape;2734;p20"/>
          <p:cNvGrpSpPr/>
          <p:nvPr/>
        </p:nvGrpSpPr>
        <p:grpSpPr>
          <a:xfrm>
            <a:off x="-1124884" y="-963661"/>
            <a:ext cx="11310492" cy="6832421"/>
            <a:chOff x="-1124884" y="-963661"/>
            <a:chExt cx="11310492" cy="6832421"/>
          </a:xfrm>
        </p:grpSpPr>
        <p:sp>
          <p:nvSpPr>
            <p:cNvPr id="2735" name="Google Shape;2735;p20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6" name="Google Shape;2736;p20"/>
            <p:cNvGrpSpPr/>
            <p:nvPr/>
          </p:nvGrpSpPr>
          <p:grpSpPr>
            <a:xfrm>
              <a:off x="-1124884" y="-725876"/>
              <a:ext cx="2920656" cy="2921441"/>
              <a:chOff x="3502200" y="2491200"/>
              <a:chExt cx="1115350" cy="1115650"/>
            </a:xfrm>
          </p:grpSpPr>
          <p:sp>
            <p:nvSpPr>
              <p:cNvPr id="2737" name="Google Shape;2737;p20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20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0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0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0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0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0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0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0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0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0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0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20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20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0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0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0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0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0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0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0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0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0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0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20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20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0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0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0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0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0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0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0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0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0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0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20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20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0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0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0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0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0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0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0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0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0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4" name="Google Shape;2784;p20"/>
            <p:cNvSpPr/>
            <p:nvPr/>
          </p:nvSpPr>
          <p:spPr>
            <a:xfrm>
              <a:off x="-253256" y="446700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0"/>
            <p:cNvSpPr/>
            <p:nvPr/>
          </p:nvSpPr>
          <p:spPr>
            <a:xfrm>
              <a:off x="-264702" y="-963661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0"/>
            <p:cNvSpPr/>
            <p:nvPr/>
          </p:nvSpPr>
          <p:spPr>
            <a:xfrm>
              <a:off x="620846" y="-492312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7" name="Google Shape;2787;p20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2788" name="Google Shape;2788;p20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0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0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0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0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0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0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0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0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20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20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0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0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0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0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0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0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0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0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0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0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20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20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20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0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20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20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20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20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20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20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20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20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20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20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20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20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20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20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20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20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20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20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20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20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20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20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5" name="Google Shape;2835;p20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0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0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0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0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0" name="Google Shape;2840;p20"/>
          <p:cNvSpPr txBox="1">
            <a:spLocks noGrp="1"/>
          </p:cNvSpPr>
          <p:nvPr>
            <p:ph type="title" hasCustomPrompt="1"/>
          </p:nvPr>
        </p:nvSpPr>
        <p:spPr>
          <a:xfrm>
            <a:off x="2704100" y="1048875"/>
            <a:ext cx="37359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1" name="Google Shape;2841;p20"/>
          <p:cNvSpPr txBox="1">
            <a:spLocks noGrp="1"/>
          </p:cNvSpPr>
          <p:nvPr>
            <p:ph type="subTitle" idx="1"/>
          </p:nvPr>
        </p:nvSpPr>
        <p:spPr>
          <a:xfrm>
            <a:off x="3249550" y="1755075"/>
            <a:ext cx="26448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2" name="Google Shape;2842;p20"/>
          <p:cNvSpPr txBox="1">
            <a:spLocks noGrp="1"/>
          </p:cNvSpPr>
          <p:nvPr>
            <p:ph type="title" idx="2" hasCustomPrompt="1"/>
          </p:nvPr>
        </p:nvSpPr>
        <p:spPr>
          <a:xfrm>
            <a:off x="713550" y="2799475"/>
            <a:ext cx="37359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3" name="Google Shape;2843;p20"/>
          <p:cNvSpPr txBox="1">
            <a:spLocks noGrp="1"/>
          </p:cNvSpPr>
          <p:nvPr>
            <p:ph type="subTitle" idx="3"/>
          </p:nvPr>
        </p:nvSpPr>
        <p:spPr>
          <a:xfrm>
            <a:off x="1259100" y="3505675"/>
            <a:ext cx="26448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4" name="Google Shape;2844;p20"/>
          <p:cNvSpPr txBox="1">
            <a:spLocks noGrp="1"/>
          </p:cNvSpPr>
          <p:nvPr>
            <p:ph type="title" idx="4" hasCustomPrompt="1"/>
          </p:nvPr>
        </p:nvSpPr>
        <p:spPr>
          <a:xfrm>
            <a:off x="4694600" y="2799475"/>
            <a:ext cx="37359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5" name="Google Shape;2845;p20"/>
          <p:cNvSpPr txBox="1">
            <a:spLocks noGrp="1"/>
          </p:cNvSpPr>
          <p:nvPr>
            <p:ph type="subTitle" idx="5"/>
          </p:nvPr>
        </p:nvSpPr>
        <p:spPr>
          <a:xfrm>
            <a:off x="5240150" y="3505675"/>
            <a:ext cx="26448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2311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7" name="Google Shape;3847;p27"/>
          <p:cNvGrpSpPr/>
          <p:nvPr/>
        </p:nvGrpSpPr>
        <p:grpSpPr>
          <a:xfrm>
            <a:off x="-1338962" y="-1260337"/>
            <a:ext cx="11424372" cy="6955722"/>
            <a:chOff x="-1338962" y="-1260337"/>
            <a:chExt cx="11424372" cy="6955722"/>
          </a:xfrm>
        </p:grpSpPr>
        <p:grpSp>
          <p:nvGrpSpPr>
            <p:cNvPr id="3848" name="Google Shape;3848;p27"/>
            <p:cNvGrpSpPr/>
            <p:nvPr/>
          </p:nvGrpSpPr>
          <p:grpSpPr>
            <a:xfrm>
              <a:off x="3402387" y="1933260"/>
              <a:ext cx="2327066" cy="2327692"/>
              <a:chOff x="3502200" y="2491200"/>
              <a:chExt cx="1115350" cy="1115650"/>
            </a:xfrm>
          </p:grpSpPr>
          <p:sp>
            <p:nvSpPr>
              <p:cNvPr id="3849" name="Google Shape;3849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27"/>
            <p:cNvGrpSpPr/>
            <p:nvPr/>
          </p:nvGrpSpPr>
          <p:grpSpPr>
            <a:xfrm>
              <a:off x="-388536" y="3564828"/>
              <a:ext cx="2129984" cy="2130557"/>
              <a:chOff x="3502200" y="2491200"/>
              <a:chExt cx="1115350" cy="1115650"/>
            </a:xfrm>
          </p:grpSpPr>
          <p:sp>
            <p:nvSpPr>
              <p:cNvPr id="3897" name="Google Shape;3897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4" name="Google Shape;3944;p27"/>
            <p:cNvGrpSpPr/>
            <p:nvPr/>
          </p:nvGrpSpPr>
          <p:grpSpPr>
            <a:xfrm>
              <a:off x="7390389" y="495809"/>
              <a:ext cx="2695020" cy="2695745"/>
              <a:chOff x="3502200" y="2491200"/>
              <a:chExt cx="1115350" cy="1115650"/>
            </a:xfrm>
          </p:grpSpPr>
          <p:sp>
            <p:nvSpPr>
              <p:cNvPr id="3945" name="Google Shape;3945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2" name="Google Shape;3992;p27"/>
            <p:cNvGrpSpPr/>
            <p:nvPr/>
          </p:nvGrpSpPr>
          <p:grpSpPr>
            <a:xfrm>
              <a:off x="-578087" y="298039"/>
              <a:ext cx="1758795" cy="1759268"/>
              <a:chOff x="3502200" y="2491200"/>
              <a:chExt cx="1115350" cy="1115650"/>
            </a:xfrm>
          </p:grpSpPr>
          <p:sp>
            <p:nvSpPr>
              <p:cNvPr id="3993" name="Google Shape;3993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0" name="Google Shape;4040;p27"/>
            <p:cNvSpPr/>
            <p:nvPr/>
          </p:nvSpPr>
          <p:spPr>
            <a:xfrm>
              <a:off x="-275337" y="707825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6300275" y="-409125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-1338962" y="-1260337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-316662" y="-716200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7170813" y="-63662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8045300" y="-339400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48975" y="4434078"/>
              <a:ext cx="1035112" cy="103495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7" name="Google Shape;4047;p27"/>
            <p:cNvGrpSpPr/>
            <p:nvPr/>
          </p:nvGrpSpPr>
          <p:grpSpPr>
            <a:xfrm>
              <a:off x="6780731" y="3230465"/>
              <a:ext cx="716947" cy="717140"/>
              <a:chOff x="3502200" y="2491200"/>
              <a:chExt cx="1115350" cy="1115650"/>
            </a:xfrm>
          </p:grpSpPr>
          <p:sp>
            <p:nvSpPr>
              <p:cNvPr id="4048" name="Google Shape;4048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95" name="Google Shape;4095;p27"/>
            <p:cNvSpPr/>
            <p:nvPr/>
          </p:nvSpPr>
          <p:spPr>
            <a:xfrm>
              <a:off x="7891568" y="4010400"/>
              <a:ext cx="1406156" cy="140611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7"/>
            <p:cNvSpPr/>
            <p:nvPr/>
          </p:nvSpPr>
          <p:spPr>
            <a:xfrm>
              <a:off x="-692757" y="4260950"/>
              <a:ext cx="1406156" cy="140611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7" name="Google Shape;4097;p27"/>
          <p:cNvSpPr txBox="1">
            <a:spLocks noGrp="1"/>
          </p:cNvSpPr>
          <p:nvPr>
            <p:ph type="ctrTitle"/>
          </p:nvPr>
        </p:nvSpPr>
        <p:spPr>
          <a:xfrm>
            <a:off x="1104500" y="651975"/>
            <a:ext cx="4182900" cy="9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7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4098" name="Google Shape;4098;p27"/>
          <p:cNvSpPr txBox="1">
            <a:spLocks noGrp="1"/>
          </p:cNvSpPr>
          <p:nvPr>
            <p:ph type="subTitle" idx="1"/>
          </p:nvPr>
        </p:nvSpPr>
        <p:spPr>
          <a:xfrm>
            <a:off x="1104500" y="1347098"/>
            <a:ext cx="36891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99" name="Google Shape;4099;p27"/>
          <p:cNvSpPr txBox="1">
            <a:spLocks noGrp="1"/>
          </p:cNvSpPr>
          <p:nvPr>
            <p:ph type="subTitle" idx="2"/>
          </p:nvPr>
        </p:nvSpPr>
        <p:spPr>
          <a:xfrm>
            <a:off x="1104500" y="1846316"/>
            <a:ext cx="36891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00" name="Google Shape;4100;p27"/>
          <p:cNvSpPr txBox="1"/>
          <p:nvPr/>
        </p:nvSpPr>
        <p:spPr>
          <a:xfrm>
            <a:off x="1119800" y="3179000"/>
            <a:ext cx="3689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200" b="1">
                <a:solidFill>
                  <a:schemeClr val="accent5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1200" b="1">
                <a:solidFill>
                  <a:schemeClr val="accent5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1200" b="1">
                <a:solidFill>
                  <a:schemeClr val="accent5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595951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7" name="Google Shape;1917;p15"/>
          <p:cNvGrpSpPr/>
          <p:nvPr/>
        </p:nvGrpSpPr>
        <p:grpSpPr>
          <a:xfrm>
            <a:off x="-1513887" y="-553356"/>
            <a:ext cx="11205915" cy="7286233"/>
            <a:chOff x="-1513887" y="-553356"/>
            <a:chExt cx="11205915" cy="7286233"/>
          </a:xfrm>
        </p:grpSpPr>
        <p:sp>
          <p:nvSpPr>
            <p:cNvPr id="1918" name="Google Shape;1918;p15"/>
            <p:cNvSpPr/>
            <p:nvPr/>
          </p:nvSpPr>
          <p:spPr>
            <a:xfrm>
              <a:off x="-385728" y="3542050"/>
              <a:ext cx="2031232" cy="2031175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9" name="Google Shape;1919;p15"/>
            <p:cNvGrpSpPr/>
            <p:nvPr/>
          </p:nvGrpSpPr>
          <p:grpSpPr>
            <a:xfrm>
              <a:off x="-1293365" y="-116700"/>
              <a:ext cx="2490688" cy="2491358"/>
              <a:chOff x="3502200" y="2491200"/>
              <a:chExt cx="1115350" cy="1115650"/>
            </a:xfrm>
          </p:grpSpPr>
          <p:sp>
            <p:nvSpPr>
              <p:cNvPr id="1920" name="Google Shape;1920;p1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7" name="Google Shape;1967;p15"/>
            <p:cNvGrpSpPr/>
            <p:nvPr/>
          </p:nvGrpSpPr>
          <p:grpSpPr>
            <a:xfrm>
              <a:off x="224757" y="4071257"/>
              <a:ext cx="1420733" cy="1421115"/>
              <a:chOff x="3502200" y="2491200"/>
              <a:chExt cx="1115350" cy="1115650"/>
            </a:xfrm>
          </p:grpSpPr>
          <p:sp>
            <p:nvSpPr>
              <p:cNvPr id="1968" name="Google Shape;1968;p1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5" name="Google Shape;2015;p15"/>
            <p:cNvSpPr/>
            <p:nvPr/>
          </p:nvSpPr>
          <p:spPr>
            <a:xfrm>
              <a:off x="8593338" y="4318463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15"/>
            <p:cNvGrpSpPr/>
            <p:nvPr/>
          </p:nvGrpSpPr>
          <p:grpSpPr>
            <a:xfrm>
              <a:off x="7829713" y="77864"/>
              <a:ext cx="1758795" cy="1759268"/>
              <a:chOff x="3502200" y="2491200"/>
              <a:chExt cx="1115350" cy="1115650"/>
            </a:xfrm>
          </p:grpSpPr>
          <p:sp>
            <p:nvSpPr>
              <p:cNvPr id="2017" name="Google Shape;2017;p1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4" name="Google Shape;2064;p15"/>
            <p:cNvSpPr/>
            <p:nvPr/>
          </p:nvSpPr>
          <p:spPr>
            <a:xfrm>
              <a:off x="7643600" y="4318487"/>
              <a:ext cx="1748586" cy="174853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-1513887" y="-116723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-947037" y="-116711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7643588" y="3915013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5"/>
            <p:cNvSpPr/>
            <p:nvPr/>
          </p:nvSpPr>
          <p:spPr>
            <a:xfrm>
              <a:off x="-194025" y="4192153"/>
              <a:ext cx="1035112" cy="103495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5"/>
            <p:cNvSpPr/>
            <p:nvPr/>
          </p:nvSpPr>
          <p:spPr>
            <a:xfrm>
              <a:off x="7672000" y="-553356"/>
              <a:ext cx="1589434" cy="158919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0" name="Google Shape;2070;p15"/>
            <p:cNvGrpSpPr/>
            <p:nvPr/>
          </p:nvGrpSpPr>
          <p:grpSpPr>
            <a:xfrm>
              <a:off x="4312600" y="4405185"/>
              <a:ext cx="2327066" cy="2327692"/>
              <a:chOff x="3502200" y="2491200"/>
              <a:chExt cx="1115350" cy="1115650"/>
            </a:xfrm>
          </p:grpSpPr>
          <p:sp>
            <p:nvSpPr>
              <p:cNvPr id="2071" name="Google Shape;2071;p1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8" name="Google Shape;2118;p15"/>
            <p:cNvSpPr/>
            <p:nvPr/>
          </p:nvSpPr>
          <p:spPr>
            <a:xfrm>
              <a:off x="4312588" y="4643475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5096296" y="4812963"/>
              <a:ext cx="759678" cy="759566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8293527" y="1035857"/>
              <a:ext cx="1098659" cy="109862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15"/>
          <p:cNvSpPr/>
          <p:nvPr/>
        </p:nvSpPr>
        <p:spPr>
          <a:xfrm>
            <a:off x="8806752" y="3646290"/>
            <a:ext cx="1497419" cy="1497198"/>
          </a:xfrm>
          <a:custGeom>
            <a:avLst/>
            <a:gdLst/>
            <a:ahLst/>
            <a:cxnLst/>
            <a:rect l="l" t="t" r="r" b="b"/>
            <a:pathLst>
              <a:path w="81249" h="81237" extrusionOk="0">
                <a:moveTo>
                  <a:pt x="75784" y="56007"/>
                </a:moveTo>
                <a:lnTo>
                  <a:pt x="25230" y="5453"/>
                </a:lnTo>
                <a:cubicBezTo>
                  <a:pt x="19765" y="0"/>
                  <a:pt x="10931" y="0"/>
                  <a:pt x="5466" y="5453"/>
                </a:cubicBezTo>
                <a:lnTo>
                  <a:pt x="5466" y="5453"/>
                </a:lnTo>
                <a:cubicBezTo>
                  <a:pt x="13" y="10906"/>
                  <a:pt x="1" y="19764"/>
                  <a:pt x="5466" y="25217"/>
                </a:cubicBezTo>
                <a:lnTo>
                  <a:pt x="56032" y="75783"/>
                </a:lnTo>
                <a:cubicBezTo>
                  <a:pt x="61485" y="81236"/>
                  <a:pt x="70331" y="81236"/>
                  <a:pt x="75784" y="75771"/>
                </a:cubicBezTo>
                <a:cubicBezTo>
                  <a:pt x="81249" y="70318"/>
                  <a:pt x="81249" y="61472"/>
                  <a:pt x="75784" y="56007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15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15"/>
          <p:cNvSpPr txBox="1">
            <a:spLocks noGrp="1"/>
          </p:cNvSpPr>
          <p:nvPr>
            <p:ph type="subTitle" idx="1"/>
          </p:nvPr>
        </p:nvSpPr>
        <p:spPr>
          <a:xfrm>
            <a:off x="3395400" y="2732624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124" name="Google Shape;2124;p15"/>
          <p:cNvSpPr txBox="1">
            <a:spLocks noGrp="1"/>
          </p:cNvSpPr>
          <p:nvPr>
            <p:ph type="subTitle" idx="2"/>
          </p:nvPr>
        </p:nvSpPr>
        <p:spPr>
          <a:xfrm>
            <a:off x="3395400" y="2991068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5"/>
          <p:cNvSpPr txBox="1">
            <a:spLocks noGrp="1"/>
          </p:cNvSpPr>
          <p:nvPr>
            <p:ph type="subTitle" idx="3"/>
          </p:nvPr>
        </p:nvSpPr>
        <p:spPr>
          <a:xfrm>
            <a:off x="737400" y="2732624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126" name="Google Shape;2126;p15"/>
          <p:cNvSpPr txBox="1">
            <a:spLocks noGrp="1"/>
          </p:cNvSpPr>
          <p:nvPr>
            <p:ph type="subTitle" idx="4"/>
          </p:nvPr>
        </p:nvSpPr>
        <p:spPr>
          <a:xfrm>
            <a:off x="737400" y="2991068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15"/>
          <p:cNvSpPr txBox="1">
            <a:spLocks noGrp="1"/>
          </p:cNvSpPr>
          <p:nvPr>
            <p:ph type="subTitle" idx="5"/>
          </p:nvPr>
        </p:nvSpPr>
        <p:spPr>
          <a:xfrm>
            <a:off x="6053400" y="2732624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128" name="Google Shape;2128;p15"/>
          <p:cNvSpPr txBox="1">
            <a:spLocks noGrp="1"/>
          </p:cNvSpPr>
          <p:nvPr>
            <p:ph type="subTitle" idx="6"/>
          </p:nvPr>
        </p:nvSpPr>
        <p:spPr>
          <a:xfrm>
            <a:off x="6053400" y="2991068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455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0" name="Google Shape;2130;p16"/>
          <p:cNvGrpSpPr/>
          <p:nvPr/>
        </p:nvGrpSpPr>
        <p:grpSpPr>
          <a:xfrm>
            <a:off x="-1513887" y="-553356"/>
            <a:ext cx="11818059" cy="7286233"/>
            <a:chOff x="-1513887" y="-553356"/>
            <a:chExt cx="11818059" cy="7286233"/>
          </a:xfrm>
        </p:grpSpPr>
        <p:sp>
          <p:nvSpPr>
            <p:cNvPr id="2131" name="Google Shape;2131;p16"/>
            <p:cNvSpPr/>
            <p:nvPr/>
          </p:nvSpPr>
          <p:spPr>
            <a:xfrm>
              <a:off x="-385728" y="3542050"/>
              <a:ext cx="2031232" cy="2031175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2" name="Google Shape;2132;p16"/>
            <p:cNvGrpSpPr/>
            <p:nvPr/>
          </p:nvGrpSpPr>
          <p:grpSpPr>
            <a:xfrm>
              <a:off x="-1293365" y="-116700"/>
              <a:ext cx="2490688" cy="2491358"/>
              <a:chOff x="3502200" y="2491200"/>
              <a:chExt cx="1115350" cy="1115650"/>
            </a:xfrm>
          </p:grpSpPr>
          <p:sp>
            <p:nvSpPr>
              <p:cNvPr id="2133" name="Google Shape;2133;p1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16"/>
            <p:cNvGrpSpPr/>
            <p:nvPr/>
          </p:nvGrpSpPr>
          <p:grpSpPr>
            <a:xfrm>
              <a:off x="224757" y="4071257"/>
              <a:ext cx="1420733" cy="1421115"/>
              <a:chOff x="3502200" y="2491200"/>
              <a:chExt cx="1115350" cy="1115650"/>
            </a:xfrm>
          </p:grpSpPr>
          <p:sp>
            <p:nvSpPr>
              <p:cNvPr id="2181" name="Google Shape;2181;p1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1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1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1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8" name="Google Shape;2228;p16"/>
            <p:cNvSpPr/>
            <p:nvPr/>
          </p:nvSpPr>
          <p:spPr>
            <a:xfrm>
              <a:off x="8593338" y="4318463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9" name="Google Shape;2229;p16"/>
            <p:cNvGrpSpPr/>
            <p:nvPr/>
          </p:nvGrpSpPr>
          <p:grpSpPr>
            <a:xfrm>
              <a:off x="7829713" y="77864"/>
              <a:ext cx="1758795" cy="1759268"/>
              <a:chOff x="3502200" y="2491200"/>
              <a:chExt cx="1115350" cy="1115650"/>
            </a:xfrm>
          </p:grpSpPr>
          <p:sp>
            <p:nvSpPr>
              <p:cNvPr id="2230" name="Google Shape;2230;p1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1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7" name="Google Shape;2277;p16"/>
            <p:cNvSpPr/>
            <p:nvPr/>
          </p:nvSpPr>
          <p:spPr>
            <a:xfrm>
              <a:off x="7643600" y="4318487"/>
              <a:ext cx="1748586" cy="174853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-1513887" y="-116723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6"/>
            <p:cNvSpPr/>
            <p:nvPr/>
          </p:nvSpPr>
          <p:spPr>
            <a:xfrm>
              <a:off x="-947037" y="-116711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6"/>
            <p:cNvSpPr/>
            <p:nvPr/>
          </p:nvSpPr>
          <p:spPr>
            <a:xfrm>
              <a:off x="7643588" y="3915013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6"/>
            <p:cNvSpPr/>
            <p:nvPr/>
          </p:nvSpPr>
          <p:spPr>
            <a:xfrm>
              <a:off x="-194025" y="4192153"/>
              <a:ext cx="1035112" cy="103495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6"/>
            <p:cNvSpPr/>
            <p:nvPr/>
          </p:nvSpPr>
          <p:spPr>
            <a:xfrm>
              <a:off x="7672000" y="-553356"/>
              <a:ext cx="1589434" cy="158919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3" name="Google Shape;2283;p16"/>
            <p:cNvGrpSpPr/>
            <p:nvPr/>
          </p:nvGrpSpPr>
          <p:grpSpPr>
            <a:xfrm>
              <a:off x="4312600" y="4405185"/>
              <a:ext cx="2327066" cy="2327692"/>
              <a:chOff x="3502200" y="2491200"/>
              <a:chExt cx="1115350" cy="1115650"/>
            </a:xfrm>
          </p:grpSpPr>
          <p:sp>
            <p:nvSpPr>
              <p:cNvPr id="2284" name="Google Shape;2284;p1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1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1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1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1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1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1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1" name="Google Shape;2331;p16"/>
            <p:cNvSpPr/>
            <p:nvPr/>
          </p:nvSpPr>
          <p:spPr>
            <a:xfrm>
              <a:off x="4312588" y="4643475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5096296" y="4812963"/>
              <a:ext cx="759678" cy="759566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8293527" y="1035857"/>
              <a:ext cx="1098659" cy="109862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8806752" y="3646290"/>
              <a:ext cx="1497419" cy="1497198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16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6"/>
          <p:cNvSpPr txBox="1">
            <a:spLocks noGrp="1"/>
          </p:cNvSpPr>
          <p:nvPr>
            <p:ph type="subTitle" idx="1"/>
          </p:nvPr>
        </p:nvSpPr>
        <p:spPr>
          <a:xfrm>
            <a:off x="3395400" y="2700753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337" name="Google Shape;2337;p16"/>
          <p:cNvSpPr txBox="1">
            <a:spLocks noGrp="1"/>
          </p:cNvSpPr>
          <p:nvPr>
            <p:ph type="subTitle" idx="2"/>
          </p:nvPr>
        </p:nvSpPr>
        <p:spPr>
          <a:xfrm>
            <a:off x="3395400" y="2959197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16"/>
          <p:cNvSpPr txBox="1">
            <a:spLocks noGrp="1"/>
          </p:cNvSpPr>
          <p:nvPr>
            <p:ph type="subTitle" idx="3"/>
          </p:nvPr>
        </p:nvSpPr>
        <p:spPr>
          <a:xfrm>
            <a:off x="737400" y="2700753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339" name="Google Shape;2339;p16"/>
          <p:cNvSpPr txBox="1">
            <a:spLocks noGrp="1"/>
          </p:cNvSpPr>
          <p:nvPr>
            <p:ph type="subTitle" idx="4"/>
          </p:nvPr>
        </p:nvSpPr>
        <p:spPr>
          <a:xfrm>
            <a:off x="737400" y="2959197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0" name="Google Shape;2340;p16"/>
          <p:cNvSpPr txBox="1">
            <a:spLocks noGrp="1"/>
          </p:cNvSpPr>
          <p:nvPr>
            <p:ph type="subTitle" idx="5"/>
          </p:nvPr>
        </p:nvSpPr>
        <p:spPr>
          <a:xfrm>
            <a:off x="6053400" y="2700753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341" name="Google Shape;2341;p16"/>
          <p:cNvSpPr txBox="1">
            <a:spLocks noGrp="1"/>
          </p:cNvSpPr>
          <p:nvPr>
            <p:ph type="subTitle" idx="6"/>
          </p:nvPr>
        </p:nvSpPr>
        <p:spPr>
          <a:xfrm>
            <a:off x="6053400" y="2959197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2610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Title and one column 2"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3"/>
          <p:cNvSpPr txBox="1">
            <a:spLocks noGrp="1"/>
          </p:cNvSpPr>
          <p:nvPr>
            <p:ph type="title"/>
          </p:nvPr>
        </p:nvSpPr>
        <p:spPr>
          <a:xfrm>
            <a:off x="4718325" y="1635175"/>
            <a:ext cx="35598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13"/>
          <p:cNvSpPr txBox="1">
            <a:spLocks noGrp="1"/>
          </p:cNvSpPr>
          <p:nvPr>
            <p:ph type="subTitle" idx="1"/>
          </p:nvPr>
        </p:nvSpPr>
        <p:spPr>
          <a:xfrm>
            <a:off x="4718325" y="2540275"/>
            <a:ext cx="30135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42" name="Google Shape;1642;p13"/>
          <p:cNvGrpSpPr/>
          <p:nvPr/>
        </p:nvGrpSpPr>
        <p:grpSpPr>
          <a:xfrm>
            <a:off x="-1087262" y="-1366973"/>
            <a:ext cx="11272870" cy="7088235"/>
            <a:chOff x="-1087262" y="-1366973"/>
            <a:chExt cx="11272870" cy="7088235"/>
          </a:xfrm>
        </p:grpSpPr>
        <p:grpSp>
          <p:nvGrpSpPr>
            <p:cNvPr id="1643" name="Google Shape;1643;p13"/>
            <p:cNvGrpSpPr/>
            <p:nvPr/>
          </p:nvGrpSpPr>
          <p:grpSpPr>
            <a:xfrm>
              <a:off x="-1087262" y="-1366973"/>
              <a:ext cx="11272870" cy="7088235"/>
              <a:chOff x="-1087262" y="-1366973"/>
              <a:chExt cx="11272870" cy="7088235"/>
            </a:xfrm>
          </p:grpSpPr>
          <p:sp>
            <p:nvSpPr>
              <p:cNvPr id="1644" name="Google Shape;1644;p13"/>
              <p:cNvSpPr/>
              <p:nvPr/>
            </p:nvSpPr>
            <p:spPr>
              <a:xfrm>
                <a:off x="7181066" y="-596464"/>
                <a:ext cx="2084472" cy="2084413"/>
              </a:xfrm>
              <a:custGeom>
                <a:avLst/>
                <a:gdLst/>
                <a:ahLst/>
                <a:cxnLst/>
                <a:rect l="l" t="t" r="r" b="b"/>
                <a:pathLst>
                  <a:path w="35375" h="35374" extrusionOk="0">
                    <a:moveTo>
                      <a:pt x="32993" y="33004"/>
                    </a:moveTo>
                    <a:lnTo>
                      <a:pt x="32993" y="33004"/>
                    </a:lnTo>
                    <a:cubicBezTo>
                      <a:pt x="30612" y="35373"/>
                      <a:pt x="26766" y="35373"/>
                      <a:pt x="24385" y="33004"/>
                    </a:cubicBezTo>
                    <a:lnTo>
                      <a:pt x="2382" y="10989"/>
                    </a:lnTo>
                    <a:cubicBezTo>
                      <a:pt x="1" y="8608"/>
                      <a:pt x="1" y="4763"/>
                      <a:pt x="2382" y="2381"/>
                    </a:cubicBezTo>
                    <a:lnTo>
                      <a:pt x="2382" y="2381"/>
                    </a:lnTo>
                    <a:cubicBezTo>
                      <a:pt x="4751" y="0"/>
                      <a:pt x="8597" y="0"/>
                      <a:pt x="10978" y="2381"/>
                    </a:cubicBezTo>
                    <a:lnTo>
                      <a:pt x="32993" y="24396"/>
                    </a:lnTo>
                    <a:cubicBezTo>
                      <a:pt x="35374" y="26765"/>
                      <a:pt x="35374" y="30623"/>
                      <a:pt x="32993" y="33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5" name="Google Shape;1645;p13"/>
              <p:cNvGrpSpPr/>
              <p:nvPr/>
            </p:nvGrpSpPr>
            <p:grpSpPr>
              <a:xfrm>
                <a:off x="-1087262" y="-307436"/>
                <a:ext cx="1758795" cy="1759268"/>
                <a:chOff x="3502200" y="2491200"/>
                <a:chExt cx="1115350" cy="1115650"/>
              </a:xfrm>
            </p:grpSpPr>
            <p:sp>
              <p:nvSpPr>
                <p:cNvPr id="1646" name="Google Shape;1646;p13"/>
                <p:cNvSpPr/>
                <p:nvPr/>
              </p:nvSpPr>
              <p:spPr>
                <a:xfrm>
                  <a:off x="3606975" y="2596575"/>
                  <a:ext cx="126550" cy="1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2" h="5061" extrusionOk="0">
                      <a:moveTo>
                        <a:pt x="5061" y="1"/>
                      </a:moveTo>
                      <a:lnTo>
                        <a:pt x="5061" y="1"/>
                      </a:lnTo>
                      <a:cubicBezTo>
                        <a:pt x="4728" y="251"/>
                        <a:pt x="4382" y="501"/>
                        <a:pt x="4049" y="775"/>
                      </a:cubicBezTo>
                      <a:lnTo>
                        <a:pt x="775" y="4049"/>
                      </a:lnTo>
                      <a:cubicBezTo>
                        <a:pt x="513" y="4370"/>
                        <a:pt x="251" y="4716"/>
                        <a:pt x="1" y="5061"/>
                      </a:cubicBezTo>
                      <a:lnTo>
                        <a:pt x="50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13"/>
                <p:cNvSpPr/>
                <p:nvPr/>
              </p:nvSpPr>
              <p:spPr>
                <a:xfrm>
                  <a:off x="3557275" y="2546575"/>
                  <a:ext cx="26017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10407" extrusionOk="0">
                      <a:moveTo>
                        <a:pt x="10407" y="0"/>
                      </a:moveTo>
                      <a:cubicBezTo>
                        <a:pt x="10264" y="72"/>
                        <a:pt x="10097" y="155"/>
                        <a:pt x="9942" y="227"/>
                      </a:cubicBezTo>
                      <a:lnTo>
                        <a:pt x="239" y="9930"/>
                      </a:lnTo>
                      <a:cubicBezTo>
                        <a:pt x="155" y="10085"/>
                        <a:pt x="84" y="10252"/>
                        <a:pt x="1" y="10406"/>
                      </a:cubicBezTo>
                      <a:lnTo>
                        <a:pt x="1040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13"/>
                <p:cNvSpPr/>
                <p:nvPr/>
              </p:nvSpPr>
              <p:spPr>
                <a:xfrm>
                  <a:off x="3532875" y="2522175"/>
                  <a:ext cx="342625" cy="3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5" h="13705" extrusionOk="0">
                      <a:moveTo>
                        <a:pt x="13704" y="0"/>
                      </a:moveTo>
                      <a:lnTo>
                        <a:pt x="13704" y="0"/>
                      </a:lnTo>
                      <a:cubicBezTo>
                        <a:pt x="13585" y="48"/>
                        <a:pt x="13454" y="107"/>
                        <a:pt x="13323" y="155"/>
                      </a:cubicBezTo>
                      <a:lnTo>
                        <a:pt x="155" y="13323"/>
                      </a:lnTo>
                      <a:cubicBezTo>
                        <a:pt x="107" y="13454"/>
                        <a:pt x="60" y="13585"/>
                        <a:pt x="0" y="13704"/>
                      </a:cubicBezTo>
                      <a:lnTo>
                        <a:pt x="1370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13"/>
                <p:cNvSpPr/>
                <p:nvPr/>
              </p:nvSpPr>
              <p:spPr>
                <a:xfrm>
                  <a:off x="3518575" y="2507875"/>
                  <a:ext cx="405450" cy="40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8" h="16217" extrusionOk="0">
                      <a:moveTo>
                        <a:pt x="16217" y="1"/>
                      </a:moveTo>
                      <a:lnTo>
                        <a:pt x="16217" y="1"/>
                      </a:lnTo>
                      <a:cubicBezTo>
                        <a:pt x="16110" y="24"/>
                        <a:pt x="16003" y="60"/>
                        <a:pt x="15884" y="96"/>
                      </a:cubicBezTo>
                      <a:lnTo>
                        <a:pt x="96" y="15884"/>
                      </a:lnTo>
                      <a:cubicBezTo>
                        <a:pt x="60" y="15991"/>
                        <a:pt x="37" y="16098"/>
                        <a:pt x="1" y="16217"/>
                      </a:cubicBezTo>
                      <a:lnTo>
                        <a:pt x="162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13"/>
                <p:cNvSpPr/>
                <p:nvPr/>
              </p:nvSpPr>
              <p:spPr>
                <a:xfrm>
                  <a:off x="3509950" y="2499250"/>
                  <a:ext cx="456925" cy="45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7" h="18277" extrusionOk="0">
                      <a:moveTo>
                        <a:pt x="18277" y="0"/>
                      </a:moveTo>
                      <a:cubicBezTo>
                        <a:pt x="18181" y="12"/>
                        <a:pt x="18074" y="24"/>
                        <a:pt x="17979" y="48"/>
                      </a:cubicBezTo>
                      <a:lnTo>
                        <a:pt x="48" y="17991"/>
                      </a:lnTo>
                      <a:cubicBezTo>
                        <a:pt x="24" y="18086"/>
                        <a:pt x="12" y="18181"/>
                        <a:pt x="1" y="18276"/>
                      </a:cubicBezTo>
                      <a:lnTo>
                        <a:pt x="182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13"/>
                <p:cNvSpPr/>
                <p:nvPr/>
              </p:nvSpPr>
              <p:spPr>
                <a:xfrm>
                  <a:off x="3504600" y="2493600"/>
                  <a:ext cx="501575" cy="50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3" h="20063" extrusionOk="0">
                      <a:moveTo>
                        <a:pt x="20062" y="0"/>
                      </a:moveTo>
                      <a:lnTo>
                        <a:pt x="20062" y="0"/>
                      </a:lnTo>
                      <a:cubicBezTo>
                        <a:pt x="19967" y="12"/>
                        <a:pt x="19872" y="24"/>
                        <a:pt x="19788" y="36"/>
                      </a:cubicBezTo>
                      <a:lnTo>
                        <a:pt x="36" y="19788"/>
                      </a:lnTo>
                      <a:cubicBezTo>
                        <a:pt x="24" y="19884"/>
                        <a:pt x="12" y="19979"/>
                        <a:pt x="0" y="20062"/>
                      </a:cubicBezTo>
                      <a:lnTo>
                        <a:pt x="2006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13"/>
                <p:cNvSpPr/>
                <p:nvPr/>
              </p:nvSpPr>
              <p:spPr>
                <a:xfrm>
                  <a:off x="3502500" y="2491500"/>
                  <a:ext cx="539675" cy="5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7" h="21599" extrusionOk="0">
                      <a:moveTo>
                        <a:pt x="21587" y="1"/>
                      </a:moveTo>
                      <a:lnTo>
                        <a:pt x="21337" y="13"/>
                      </a:lnTo>
                      <a:lnTo>
                        <a:pt x="1" y="21349"/>
                      </a:lnTo>
                      <a:lnTo>
                        <a:pt x="1" y="21599"/>
                      </a:lnTo>
                      <a:lnTo>
                        <a:pt x="2158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13"/>
                <p:cNvSpPr/>
                <p:nvPr/>
              </p:nvSpPr>
              <p:spPr>
                <a:xfrm>
                  <a:off x="3502200" y="2491200"/>
                  <a:ext cx="573925" cy="5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7" h="22968" extrusionOk="0">
                      <a:moveTo>
                        <a:pt x="22718" y="1"/>
                      </a:moveTo>
                      <a:lnTo>
                        <a:pt x="1" y="22730"/>
                      </a:lnTo>
                      <a:lnTo>
                        <a:pt x="1" y="22968"/>
                      </a:lnTo>
                      <a:lnTo>
                        <a:pt x="22956" y="13"/>
                      </a:lnTo>
                      <a:lnTo>
                        <a:pt x="227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13"/>
                <p:cNvSpPr/>
                <p:nvPr/>
              </p:nvSpPr>
              <p:spPr>
                <a:xfrm>
                  <a:off x="3503700" y="2493000"/>
                  <a:ext cx="604575" cy="60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3" h="24182" extrusionOk="0">
                      <a:moveTo>
                        <a:pt x="23956" y="0"/>
                      </a:moveTo>
                      <a:lnTo>
                        <a:pt x="0" y="23956"/>
                      </a:lnTo>
                      <a:cubicBezTo>
                        <a:pt x="0" y="24039"/>
                        <a:pt x="0" y="24110"/>
                        <a:pt x="12" y="24182"/>
                      </a:cubicBezTo>
                      <a:lnTo>
                        <a:pt x="24182" y="24"/>
                      </a:lnTo>
                      <a:cubicBezTo>
                        <a:pt x="24111" y="0"/>
                        <a:pt x="24027" y="0"/>
                        <a:pt x="23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13"/>
                <p:cNvSpPr/>
                <p:nvPr/>
              </p:nvSpPr>
              <p:spPr>
                <a:xfrm>
                  <a:off x="3506975" y="2495975"/>
                  <a:ext cx="631650" cy="63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6" h="25278" extrusionOk="0">
                      <a:moveTo>
                        <a:pt x="25051" y="0"/>
                      </a:moveTo>
                      <a:lnTo>
                        <a:pt x="0" y="25063"/>
                      </a:lnTo>
                      <a:cubicBezTo>
                        <a:pt x="0" y="25134"/>
                        <a:pt x="12" y="25206"/>
                        <a:pt x="24" y="25277"/>
                      </a:cubicBezTo>
                      <a:lnTo>
                        <a:pt x="25266" y="24"/>
                      </a:lnTo>
                      <a:lnTo>
                        <a:pt x="250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13"/>
                <p:cNvSpPr/>
                <p:nvPr/>
              </p:nvSpPr>
              <p:spPr>
                <a:xfrm>
                  <a:off x="3511450" y="2500725"/>
                  <a:ext cx="656350" cy="6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4" h="26243" extrusionOk="0">
                      <a:moveTo>
                        <a:pt x="26051" y="1"/>
                      </a:moveTo>
                      <a:lnTo>
                        <a:pt x="0" y="26040"/>
                      </a:lnTo>
                      <a:cubicBezTo>
                        <a:pt x="24" y="26111"/>
                        <a:pt x="24" y="26183"/>
                        <a:pt x="48" y="26242"/>
                      </a:cubicBezTo>
                      <a:lnTo>
                        <a:pt x="26253" y="37"/>
                      </a:lnTo>
                      <a:lnTo>
                        <a:pt x="2605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13"/>
                <p:cNvSpPr/>
                <p:nvPr/>
              </p:nvSpPr>
              <p:spPr>
                <a:xfrm>
                  <a:off x="3517400" y="2506700"/>
                  <a:ext cx="678075" cy="67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23" h="27123" extrusionOk="0">
                      <a:moveTo>
                        <a:pt x="26932" y="0"/>
                      </a:moveTo>
                      <a:lnTo>
                        <a:pt x="0" y="26932"/>
                      </a:lnTo>
                      <a:cubicBezTo>
                        <a:pt x="12" y="26991"/>
                        <a:pt x="36" y="27051"/>
                        <a:pt x="48" y="27122"/>
                      </a:cubicBezTo>
                      <a:lnTo>
                        <a:pt x="27123" y="48"/>
                      </a:lnTo>
                      <a:lnTo>
                        <a:pt x="269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13"/>
                <p:cNvSpPr/>
                <p:nvPr/>
              </p:nvSpPr>
              <p:spPr>
                <a:xfrm>
                  <a:off x="3524525" y="2513825"/>
                  <a:ext cx="697450" cy="69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98" h="27898" extrusionOk="0">
                      <a:moveTo>
                        <a:pt x="27719" y="1"/>
                      </a:moveTo>
                      <a:lnTo>
                        <a:pt x="1" y="27718"/>
                      </a:lnTo>
                      <a:cubicBezTo>
                        <a:pt x="25" y="27778"/>
                        <a:pt x="37" y="27838"/>
                        <a:pt x="60" y="27897"/>
                      </a:cubicBezTo>
                      <a:lnTo>
                        <a:pt x="27897" y="48"/>
                      </a:lnTo>
                      <a:lnTo>
                        <a:pt x="2771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13"/>
                <p:cNvSpPr/>
                <p:nvPr/>
              </p:nvSpPr>
              <p:spPr>
                <a:xfrm>
                  <a:off x="3532875" y="2521875"/>
                  <a:ext cx="714700" cy="7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8" h="28599" extrusionOk="0">
                      <a:moveTo>
                        <a:pt x="28409" y="0"/>
                      </a:moveTo>
                      <a:lnTo>
                        <a:pt x="0" y="28420"/>
                      </a:lnTo>
                      <a:cubicBezTo>
                        <a:pt x="12" y="28480"/>
                        <a:pt x="36" y="28539"/>
                        <a:pt x="60" y="28599"/>
                      </a:cubicBezTo>
                      <a:lnTo>
                        <a:pt x="28587" y="72"/>
                      </a:lnTo>
                      <a:lnTo>
                        <a:pt x="284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13"/>
                <p:cNvSpPr/>
                <p:nvPr/>
              </p:nvSpPr>
              <p:spPr>
                <a:xfrm>
                  <a:off x="3542100" y="2531100"/>
                  <a:ext cx="730175" cy="7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29028" y="0"/>
                      </a:moveTo>
                      <a:lnTo>
                        <a:pt x="0" y="29040"/>
                      </a:lnTo>
                      <a:cubicBezTo>
                        <a:pt x="24" y="29099"/>
                        <a:pt x="48" y="29147"/>
                        <a:pt x="72" y="29206"/>
                      </a:cubicBezTo>
                      <a:lnTo>
                        <a:pt x="29206" y="72"/>
                      </a:lnTo>
                      <a:lnTo>
                        <a:pt x="290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13"/>
                <p:cNvSpPr/>
                <p:nvPr/>
              </p:nvSpPr>
              <p:spPr>
                <a:xfrm>
                  <a:off x="3552225" y="2541525"/>
                  <a:ext cx="743550" cy="74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2" h="29742" extrusionOk="0">
                      <a:moveTo>
                        <a:pt x="29575" y="0"/>
                      </a:moveTo>
                      <a:lnTo>
                        <a:pt x="0" y="29575"/>
                      </a:lnTo>
                      <a:cubicBezTo>
                        <a:pt x="24" y="29623"/>
                        <a:pt x="48" y="29682"/>
                        <a:pt x="72" y="29742"/>
                      </a:cubicBezTo>
                      <a:lnTo>
                        <a:pt x="29742" y="71"/>
                      </a:lnTo>
                      <a:lnTo>
                        <a:pt x="295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13"/>
                <p:cNvSpPr/>
                <p:nvPr/>
              </p:nvSpPr>
              <p:spPr>
                <a:xfrm>
                  <a:off x="3563225" y="2552525"/>
                  <a:ext cx="755175" cy="7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07" h="30207" extrusionOk="0">
                      <a:moveTo>
                        <a:pt x="30052" y="1"/>
                      </a:moveTo>
                      <a:lnTo>
                        <a:pt x="1" y="30040"/>
                      </a:lnTo>
                      <a:cubicBezTo>
                        <a:pt x="36" y="30100"/>
                        <a:pt x="60" y="30147"/>
                        <a:pt x="84" y="30207"/>
                      </a:cubicBezTo>
                      <a:lnTo>
                        <a:pt x="30207" y="84"/>
                      </a:lnTo>
                      <a:lnTo>
                        <a:pt x="300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13"/>
                <p:cNvSpPr/>
                <p:nvPr/>
              </p:nvSpPr>
              <p:spPr>
                <a:xfrm>
                  <a:off x="3575125" y="2564425"/>
                  <a:ext cx="765025" cy="76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30600" extrusionOk="0">
                      <a:moveTo>
                        <a:pt x="30457" y="1"/>
                      </a:moveTo>
                      <a:lnTo>
                        <a:pt x="1" y="30445"/>
                      </a:lnTo>
                      <a:cubicBezTo>
                        <a:pt x="37" y="30493"/>
                        <a:pt x="61" y="30552"/>
                        <a:pt x="96" y="30600"/>
                      </a:cubicBezTo>
                      <a:lnTo>
                        <a:pt x="30600" y="84"/>
                      </a:lnTo>
                      <a:lnTo>
                        <a:pt x="3045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13"/>
                <p:cNvSpPr/>
                <p:nvPr/>
              </p:nvSpPr>
              <p:spPr>
                <a:xfrm>
                  <a:off x="3587925" y="2577225"/>
                  <a:ext cx="773350" cy="7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4" h="30934" extrusionOk="0">
                      <a:moveTo>
                        <a:pt x="30791" y="1"/>
                      </a:moveTo>
                      <a:lnTo>
                        <a:pt x="1" y="30778"/>
                      </a:lnTo>
                      <a:lnTo>
                        <a:pt x="96" y="30933"/>
                      </a:lnTo>
                      <a:lnTo>
                        <a:pt x="30933" y="96"/>
                      </a:lnTo>
                      <a:lnTo>
                        <a:pt x="307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13"/>
                <p:cNvSpPr/>
                <p:nvPr/>
              </p:nvSpPr>
              <p:spPr>
                <a:xfrm>
                  <a:off x="3601625" y="2590625"/>
                  <a:ext cx="780175" cy="7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7" h="31207" extrusionOk="0">
                      <a:moveTo>
                        <a:pt x="31052" y="1"/>
                      </a:moveTo>
                      <a:lnTo>
                        <a:pt x="1" y="31064"/>
                      </a:lnTo>
                      <a:lnTo>
                        <a:pt x="96" y="31207"/>
                      </a:lnTo>
                      <a:lnTo>
                        <a:pt x="31207" y="108"/>
                      </a:lnTo>
                      <a:lnTo>
                        <a:pt x="310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13"/>
                <p:cNvSpPr/>
                <p:nvPr/>
              </p:nvSpPr>
              <p:spPr>
                <a:xfrm>
                  <a:off x="3615925" y="2604925"/>
                  <a:ext cx="784925" cy="78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7" h="31409" extrusionOk="0">
                      <a:moveTo>
                        <a:pt x="31266" y="0"/>
                      </a:moveTo>
                      <a:lnTo>
                        <a:pt x="0" y="31278"/>
                      </a:lnTo>
                      <a:cubicBezTo>
                        <a:pt x="36" y="31325"/>
                        <a:pt x="72" y="31361"/>
                        <a:pt x="107" y="31409"/>
                      </a:cubicBezTo>
                      <a:lnTo>
                        <a:pt x="31397" y="107"/>
                      </a:lnTo>
                      <a:lnTo>
                        <a:pt x="31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13"/>
                <p:cNvSpPr/>
                <p:nvPr/>
              </p:nvSpPr>
              <p:spPr>
                <a:xfrm>
                  <a:off x="3630800" y="2620100"/>
                  <a:ext cx="789100" cy="78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4" h="31552" extrusionOk="0">
                      <a:moveTo>
                        <a:pt x="31433" y="0"/>
                      </a:moveTo>
                      <a:lnTo>
                        <a:pt x="0" y="31421"/>
                      </a:lnTo>
                      <a:cubicBezTo>
                        <a:pt x="36" y="31468"/>
                        <a:pt x="72" y="31504"/>
                        <a:pt x="108" y="31552"/>
                      </a:cubicBezTo>
                      <a:lnTo>
                        <a:pt x="31564" y="107"/>
                      </a:lnTo>
                      <a:lnTo>
                        <a:pt x="314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13"/>
                <p:cNvSpPr/>
                <p:nvPr/>
              </p:nvSpPr>
              <p:spPr>
                <a:xfrm>
                  <a:off x="3646575" y="2635875"/>
                  <a:ext cx="791200" cy="7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8" h="31648" extrusionOk="0">
                      <a:moveTo>
                        <a:pt x="31528" y="0"/>
                      </a:moveTo>
                      <a:lnTo>
                        <a:pt x="0" y="31516"/>
                      </a:lnTo>
                      <a:lnTo>
                        <a:pt x="120" y="31647"/>
                      </a:lnTo>
                      <a:lnTo>
                        <a:pt x="31647" y="107"/>
                      </a:lnTo>
                      <a:lnTo>
                        <a:pt x="315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13"/>
                <p:cNvSpPr/>
                <p:nvPr/>
              </p:nvSpPr>
              <p:spPr>
                <a:xfrm>
                  <a:off x="3663250" y="2652250"/>
                  <a:ext cx="792075" cy="7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3" h="31683" extrusionOk="0">
                      <a:moveTo>
                        <a:pt x="31552" y="0"/>
                      </a:moveTo>
                      <a:lnTo>
                        <a:pt x="0" y="31564"/>
                      </a:lnTo>
                      <a:cubicBezTo>
                        <a:pt x="36" y="31587"/>
                        <a:pt x="60" y="31623"/>
                        <a:pt x="95" y="31659"/>
                      </a:cubicBezTo>
                      <a:lnTo>
                        <a:pt x="119" y="31683"/>
                      </a:lnTo>
                      <a:lnTo>
                        <a:pt x="31683" y="119"/>
                      </a:lnTo>
                      <a:lnTo>
                        <a:pt x="31647" y="95"/>
                      </a:lnTo>
                      <a:cubicBezTo>
                        <a:pt x="31623" y="60"/>
                        <a:pt x="31588" y="36"/>
                        <a:pt x="315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13"/>
                <p:cNvSpPr/>
                <p:nvPr/>
              </p:nvSpPr>
              <p:spPr>
                <a:xfrm>
                  <a:off x="3680500" y="2669500"/>
                  <a:ext cx="791200" cy="79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8" h="31660" extrusionOk="0">
                      <a:moveTo>
                        <a:pt x="31529" y="1"/>
                      </a:moveTo>
                      <a:lnTo>
                        <a:pt x="1" y="31540"/>
                      </a:lnTo>
                      <a:cubicBezTo>
                        <a:pt x="37" y="31576"/>
                        <a:pt x="72" y="31612"/>
                        <a:pt x="120" y="31659"/>
                      </a:cubicBezTo>
                      <a:lnTo>
                        <a:pt x="31648" y="120"/>
                      </a:lnTo>
                      <a:cubicBezTo>
                        <a:pt x="31612" y="84"/>
                        <a:pt x="31564" y="48"/>
                        <a:pt x="315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13"/>
                <p:cNvSpPr/>
                <p:nvPr/>
              </p:nvSpPr>
              <p:spPr>
                <a:xfrm>
                  <a:off x="3698375" y="2687675"/>
                  <a:ext cx="789100" cy="7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4" h="31564" extrusionOk="0">
                      <a:moveTo>
                        <a:pt x="31456" y="0"/>
                      </a:moveTo>
                      <a:lnTo>
                        <a:pt x="0" y="31444"/>
                      </a:lnTo>
                      <a:lnTo>
                        <a:pt x="131" y="31563"/>
                      </a:lnTo>
                      <a:lnTo>
                        <a:pt x="31564" y="119"/>
                      </a:lnTo>
                      <a:cubicBezTo>
                        <a:pt x="31528" y="83"/>
                        <a:pt x="31492" y="36"/>
                        <a:pt x="314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13"/>
                <p:cNvSpPr/>
                <p:nvPr/>
              </p:nvSpPr>
              <p:spPr>
                <a:xfrm>
                  <a:off x="3717125" y="2706125"/>
                  <a:ext cx="785525" cy="7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21" h="31421" extrusionOk="0">
                      <a:moveTo>
                        <a:pt x="31314" y="0"/>
                      </a:moveTo>
                      <a:lnTo>
                        <a:pt x="0" y="31325"/>
                      </a:lnTo>
                      <a:lnTo>
                        <a:pt x="131" y="31421"/>
                      </a:lnTo>
                      <a:lnTo>
                        <a:pt x="31421" y="143"/>
                      </a:lnTo>
                      <a:cubicBezTo>
                        <a:pt x="31385" y="95"/>
                        <a:pt x="31349" y="48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13"/>
                <p:cNvSpPr/>
                <p:nvPr/>
              </p:nvSpPr>
              <p:spPr>
                <a:xfrm>
                  <a:off x="3736475" y="2725750"/>
                  <a:ext cx="780475" cy="7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9" h="31220" extrusionOk="0">
                      <a:moveTo>
                        <a:pt x="31123" y="1"/>
                      </a:moveTo>
                      <a:lnTo>
                        <a:pt x="0" y="31112"/>
                      </a:lnTo>
                      <a:cubicBezTo>
                        <a:pt x="48" y="31148"/>
                        <a:pt x="95" y="31183"/>
                        <a:pt x="143" y="31219"/>
                      </a:cubicBezTo>
                      <a:lnTo>
                        <a:pt x="31218" y="132"/>
                      </a:lnTo>
                      <a:cubicBezTo>
                        <a:pt x="31183" y="84"/>
                        <a:pt x="31159" y="37"/>
                        <a:pt x="311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13"/>
                <p:cNvSpPr/>
                <p:nvPr/>
              </p:nvSpPr>
              <p:spPr>
                <a:xfrm>
                  <a:off x="3756400" y="2745700"/>
                  <a:ext cx="773950" cy="7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58" h="30969" extrusionOk="0">
                      <a:moveTo>
                        <a:pt x="30874" y="1"/>
                      </a:moveTo>
                      <a:lnTo>
                        <a:pt x="1" y="30874"/>
                      </a:lnTo>
                      <a:cubicBezTo>
                        <a:pt x="60" y="30897"/>
                        <a:pt x="108" y="30933"/>
                        <a:pt x="156" y="30969"/>
                      </a:cubicBezTo>
                      <a:lnTo>
                        <a:pt x="30957" y="144"/>
                      </a:lnTo>
                      <a:lnTo>
                        <a:pt x="308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13"/>
                <p:cNvSpPr/>
                <p:nvPr/>
              </p:nvSpPr>
              <p:spPr>
                <a:xfrm>
                  <a:off x="3777550" y="2766550"/>
                  <a:ext cx="765875" cy="7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5" h="30647" extrusionOk="0">
                      <a:moveTo>
                        <a:pt x="30552" y="0"/>
                      </a:moveTo>
                      <a:lnTo>
                        <a:pt x="0" y="30552"/>
                      </a:lnTo>
                      <a:cubicBezTo>
                        <a:pt x="48" y="30587"/>
                        <a:pt x="95" y="30611"/>
                        <a:pt x="143" y="30647"/>
                      </a:cubicBezTo>
                      <a:lnTo>
                        <a:pt x="30635" y="155"/>
                      </a:lnTo>
                      <a:cubicBezTo>
                        <a:pt x="30611" y="107"/>
                        <a:pt x="30575" y="60"/>
                        <a:pt x="305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13"/>
                <p:cNvSpPr/>
                <p:nvPr/>
              </p:nvSpPr>
              <p:spPr>
                <a:xfrm>
                  <a:off x="3799275" y="2788575"/>
                  <a:ext cx="756075" cy="7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43" h="30243" extrusionOk="0">
                      <a:moveTo>
                        <a:pt x="30171" y="0"/>
                      </a:moveTo>
                      <a:lnTo>
                        <a:pt x="0" y="30159"/>
                      </a:lnTo>
                      <a:lnTo>
                        <a:pt x="155" y="30242"/>
                      </a:lnTo>
                      <a:lnTo>
                        <a:pt x="30242" y="155"/>
                      </a:lnTo>
                      <a:cubicBezTo>
                        <a:pt x="30218" y="95"/>
                        <a:pt x="30195" y="48"/>
                        <a:pt x="301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13"/>
                <p:cNvSpPr/>
                <p:nvPr/>
              </p:nvSpPr>
              <p:spPr>
                <a:xfrm>
                  <a:off x="3821900" y="2811200"/>
                  <a:ext cx="744750" cy="74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0" h="29790" extrusionOk="0">
                      <a:moveTo>
                        <a:pt x="29706" y="0"/>
                      </a:moveTo>
                      <a:lnTo>
                        <a:pt x="0" y="29706"/>
                      </a:lnTo>
                      <a:lnTo>
                        <a:pt x="167" y="29789"/>
                      </a:lnTo>
                      <a:lnTo>
                        <a:pt x="29790" y="155"/>
                      </a:lnTo>
                      <a:cubicBezTo>
                        <a:pt x="29766" y="107"/>
                        <a:pt x="29742" y="48"/>
                        <a:pt x="297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13"/>
                <p:cNvSpPr/>
                <p:nvPr/>
              </p:nvSpPr>
              <p:spPr>
                <a:xfrm>
                  <a:off x="3845400" y="2834700"/>
                  <a:ext cx="731375" cy="73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55" h="29255" extrusionOk="0">
                      <a:moveTo>
                        <a:pt x="29183" y="1"/>
                      </a:moveTo>
                      <a:lnTo>
                        <a:pt x="1" y="29183"/>
                      </a:lnTo>
                      <a:lnTo>
                        <a:pt x="168" y="29254"/>
                      </a:lnTo>
                      <a:lnTo>
                        <a:pt x="29255" y="167"/>
                      </a:lnTo>
                      <a:cubicBezTo>
                        <a:pt x="29243" y="108"/>
                        <a:pt x="29207" y="48"/>
                        <a:pt x="291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13"/>
                <p:cNvSpPr/>
                <p:nvPr/>
              </p:nvSpPr>
              <p:spPr>
                <a:xfrm>
                  <a:off x="3869825" y="2859100"/>
                  <a:ext cx="716475" cy="7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59" h="28660" extrusionOk="0">
                      <a:moveTo>
                        <a:pt x="28587" y="1"/>
                      </a:moveTo>
                      <a:lnTo>
                        <a:pt x="0" y="28600"/>
                      </a:lnTo>
                      <a:lnTo>
                        <a:pt x="179" y="28659"/>
                      </a:lnTo>
                      <a:lnTo>
                        <a:pt x="28659" y="168"/>
                      </a:lnTo>
                      <a:cubicBezTo>
                        <a:pt x="28635" y="108"/>
                        <a:pt x="28611" y="61"/>
                        <a:pt x="285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13"/>
                <p:cNvSpPr/>
                <p:nvPr/>
              </p:nvSpPr>
              <p:spPr>
                <a:xfrm>
                  <a:off x="3895425" y="2884425"/>
                  <a:ext cx="699200" cy="69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8" h="27968" extrusionOk="0">
                      <a:moveTo>
                        <a:pt x="27908" y="0"/>
                      </a:moveTo>
                      <a:lnTo>
                        <a:pt x="0" y="27908"/>
                      </a:lnTo>
                      <a:lnTo>
                        <a:pt x="179" y="27968"/>
                      </a:lnTo>
                      <a:lnTo>
                        <a:pt x="27968" y="179"/>
                      </a:lnTo>
                      <a:cubicBezTo>
                        <a:pt x="27944" y="119"/>
                        <a:pt x="27920" y="60"/>
                        <a:pt x="279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13"/>
                <p:cNvSpPr/>
                <p:nvPr/>
              </p:nvSpPr>
              <p:spPr>
                <a:xfrm>
                  <a:off x="3921600" y="2910900"/>
                  <a:ext cx="680175" cy="6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27207" extrusionOk="0">
                      <a:moveTo>
                        <a:pt x="27159" y="1"/>
                      </a:moveTo>
                      <a:lnTo>
                        <a:pt x="1" y="27147"/>
                      </a:lnTo>
                      <a:lnTo>
                        <a:pt x="191" y="27206"/>
                      </a:lnTo>
                      <a:lnTo>
                        <a:pt x="27207" y="191"/>
                      </a:lnTo>
                      <a:cubicBezTo>
                        <a:pt x="27195" y="132"/>
                        <a:pt x="27171" y="60"/>
                        <a:pt x="271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13"/>
                <p:cNvSpPr/>
                <p:nvPr/>
              </p:nvSpPr>
              <p:spPr>
                <a:xfrm>
                  <a:off x="3949300" y="2938575"/>
                  <a:ext cx="658725" cy="65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9" h="26338" extrusionOk="0">
                      <a:moveTo>
                        <a:pt x="26301" y="1"/>
                      </a:moveTo>
                      <a:lnTo>
                        <a:pt x="0" y="26302"/>
                      </a:lnTo>
                      <a:lnTo>
                        <a:pt x="203" y="26338"/>
                      </a:lnTo>
                      <a:lnTo>
                        <a:pt x="26349" y="203"/>
                      </a:lnTo>
                      <a:cubicBezTo>
                        <a:pt x="26325" y="132"/>
                        <a:pt x="26313" y="60"/>
                        <a:pt x="263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13"/>
                <p:cNvSpPr/>
                <p:nvPr/>
              </p:nvSpPr>
              <p:spPr>
                <a:xfrm>
                  <a:off x="3978175" y="2967450"/>
                  <a:ext cx="634625" cy="63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5" h="25374" extrusionOk="0">
                      <a:moveTo>
                        <a:pt x="25348" y="1"/>
                      </a:moveTo>
                      <a:lnTo>
                        <a:pt x="0" y="25349"/>
                      </a:lnTo>
                      <a:lnTo>
                        <a:pt x="214" y="25373"/>
                      </a:lnTo>
                      <a:lnTo>
                        <a:pt x="25384" y="215"/>
                      </a:lnTo>
                      <a:cubicBezTo>
                        <a:pt x="25372" y="144"/>
                        <a:pt x="25360" y="72"/>
                        <a:pt x="253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13"/>
                <p:cNvSpPr/>
                <p:nvPr/>
              </p:nvSpPr>
              <p:spPr>
                <a:xfrm>
                  <a:off x="4008525" y="2997825"/>
                  <a:ext cx="607250" cy="60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0" h="24289" extrusionOk="0">
                      <a:moveTo>
                        <a:pt x="24277" y="0"/>
                      </a:moveTo>
                      <a:lnTo>
                        <a:pt x="0" y="24277"/>
                      </a:lnTo>
                      <a:cubicBezTo>
                        <a:pt x="72" y="24277"/>
                        <a:pt x="155" y="24289"/>
                        <a:pt x="227" y="24289"/>
                      </a:cubicBezTo>
                      <a:lnTo>
                        <a:pt x="24289" y="215"/>
                      </a:lnTo>
                      <a:cubicBezTo>
                        <a:pt x="24289" y="143"/>
                        <a:pt x="24289" y="72"/>
                        <a:pt x="242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13"/>
                <p:cNvSpPr/>
                <p:nvPr/>
              </p:nvSpPr>
              <p:spPr>
                <a:xfrm>
                  <a:off x="4040675" y="3029675"/>
                  <a:ext cx="576875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5" h="23075" extrusionOk="0">
                      <a:moveTo>
                        <a:pt x="23075" y="0"/>
                      </a:moveTo>
                      <a:lnTo>
                        <a:pt x="0" y="23075"/>
                      </a:lnTo>
                      <a:lnTo>
                        <a:pt x="238" y="23075"/>
                      </a:lnTo>
                      <a:lnTo>
                        <a:pt x="23075" y="238"/>
                      </a:lnTo>
                      <a:cubicBezTo>
                        <a:pt x="23075" y="155"/>
                        <a:pt x="23075" y="84"/>
                        <a:pt x="230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13"/>
                <p:cNvSpPr/>
                <p:nvPr/>
              </p:nvSpPr>
              <p:spPr>
                <a:xfrm>
                  <a:off x="4074300" y="3063600"/>
                  <a:ext cx="543250" cy="54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0" h="21730" extrusionOk="0">
                      <a:moveTo>
                        <a:pt x="21730" y="1"/>
                      </a:moveTo>
                      <a:lnTo>
                        <a:pt x="1" y="21729"/>
                      </a:lnTo>
                      <a:lnTo>
                        <a:pt x="239" y="21729"/>
                      </a:lnTo>
                      <a:lnTo>
                        <a:pt x="21730" y="239"/>
                      </a:lnTo>
                      <a:lnTo>
                        <a:pt x="217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13"/>
                <p:cNvSpPr/>
                <p:nvPr/>
              </p:nvSpPr>
              <p:spPr>
                <a:xfrm>
                  <a:off x="4110325" y="3099325"/>
                  <a:ext cx="505450" cy="50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8" h="20218" extrusionOk="0">
                      <a:moveTo>
                        <a:pt x="20217" y="0"/>
                      </a:moveTo>
                      <a:lnTo>
                        <a:pt x="0" y="20217"/>
                      </a:lnTo>
                      <a:lnTo>
                        <a:pt x="262" y="20193"/>
                      </a:lnTo>
                      <a:lnTo>
                        <a:pt x="20182" y="274"/>
                      </a:lnTo>
                      <a:lnTo>
                        <a:pt x="2021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13"/>
                <p:cNvSpPr/>
                <p:nvPr/>
              </p:nvSpPr>
              <p:spPr>
                <a:xfrm>
                  <a:off x="4149325" y="3138325"/>
                  <a:ext cx="461375" cy="4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5" h="18455" extrusionOk="0">
                      <a:moveTo>
                        <a:pt x="18455" y="0"/>
                      </a:moveTo>
                      <a:lnTo>
                        <a:pt x="0" y="18455"/>
                      </a:lnTo>
                      <a:lnTo>
                        <a:pt x="0" y="18455"/>
                      </a:lnTo>
                      <a:lnTo>
                        <a:pt x="286" y="18407"/>
                      </a:lnTo>
                      <a:lnTo>
                        <a:pt x="18407" y="286"/>
                      </a:lnTo>
                      <a:lnTo>
                        <a:pt x="1845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13"/>
                <p:cNvSpPr/>
                <p:nvPr/>
              </p:nvSpPr>
              <p:spPr>
                <a:xfrm>
                  <a:off x="4191275" y="3180575"/>
                  <a:ext cx="411100" cy="4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4" h="16432" extrusionOk="0">
                      <a:moveTo>
                        <a:pt x="16443" y="1"/>
                      </a:moveTo>
                      <a:lnTo>
                        <a:pt x="1" y="16431"/>
                      </a:lnTo>
                      <a:cubicBezTo>
                        <a:pt x="120" y="16407"/>
                        <a:pt x="227" y="16384"/>
                        <a:pt x="334" y="16348"/>
                      </a:cubicBezTo>
                      <a:lnTo>
                        <a:pt x="16360" y="322"/>
                      </a:lnTo>
                      <a:cubicBezTo>
                        <a:pt x="16384" y="215"/>
                        <a:pt x="16420" y="108"/>
                        <a:pt x="164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13"/>
                <p:cNvSpPr/>
                <p:nvPr/>
              </p:nvSpPr>
              <p:spPr>
                <a:xfrm>
                  <a:off x="4239200" y="3228500"/>
                  <a:ext cx="349175" cy="3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7" h="13967" extrusionOk="0">
                      <a:moveTo>
                        <a:pt x="13967" y="1"/>
                      </a:moveTo>
                      <a:lnTo>
                        <a:pt x="1" y="13967"/>
                      </a:lnTo>
                      <a:lnTo>
                        <a:pt x="1" y="13967"/>
                      </a:lnTo>
                      <a:lnTo>
                        <a:pt x="370" y="13836"/>
                      </a:lnTo>
                      <a:lnTo>
                        <a:pt x="13836" y="370"/>
                      </a:lnTo>
                      <a:cubicBezTo>
                        <a:pt x="13884" y="239"/>
                        <a:pt x="13919" y="120"/>
                        <a:pt x="139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13"/>
                <p:cNvSpPr/>
                <p:nvPr/>
              </p:nvSpPr>
              <p:spPr>
                <a:xfrm>
                  <a:off x="4295775" y="3284750"/>
                  <a:ext cx="269975" cy="27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9" h="10812" extrusionOk="0">
                      <a:moveTo>
                        <a:pt x="10799" y="1"/>
                      </a:moveTo>
                      <a:lnTo>
                        <a:pt x="0" y="10812"/>
                      </a:lnTo>
                      <a:cubicBezTo>
                        <a:pt x="155" y="10740"/>
                        <a:pt x="310" y="10657"/>
                        <a:pt x="476" y="10574"/>
                      </a:cubicBezTo>
                      <a:lnTo>
                        <a:pt x="10561" y="477"/>
                      </a:lnTo>
                      <a:cubicBezTo>
                        <a:pt x="10644" y="322"/>
                        <a:pt x="10728" y="168"/>
                        <a:pt x="107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13"/>
                <p:cNvSpPr/>
                <p:nvPr/>
              </p:nvSpPr>
              <p:spPr>
                <a:xfrm>
                  <a:off x="4375225" y="3364225"/>
                  <a:ext cx="145000" cy="1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5812" extrusionOk="0">
                      <a:moveTo>
                        <a:pt x="5799" y="1"/>
                      </a:moveTo>
                      <a:lnTo>
                        <a:pt x="1" y="5811"/>
                      </a:lnTo>
                      <a:cubicBezTo>
                        <a:pt x="287" y="5609"/>
                        <a:pt x="584" y="5406"/>
                        <a:pt x="858" y="5180"/>
                      </a:cubicBezTo>
                      <a:lnTo>
                        <a:pt x="5180" y="870"/>
                      </a:lnTo>
                      <a:cubicBezTo>
                        <a:pt x="5395" y="584"/>
                        <a:pt x="5597" y="299"/>
                        <a:pt x="57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93" name="Google Shape;1693;p13"/>
              <p:cNvSpPr/>
              <p:nvPr/>
            </p:nvSpPr>
            <p:spPr>
              <a:xfrm>
                <a:off x="-789931" y="43388"/>
                <a:ext cx="1321875" cy="1321838"/>
              </a:xfrm>
              <a:custGeom>
                <a:avLst/>
                <a:gdLst/>
                <a:ahLst/>
                <a:cxnLst/>
                <a:rect l="l" t="t" r="r" b="b"/>
                <a:pathLst>
                  <a:path w="35375" h="35374" extrusionOk="0">
                    <a:moveTo>
                      <a:pt x="32993" y="33004"/>
                    </a:moveTo>
                    <a:lnTo>
                      <a:pt x="32993" y="33004"/>
                    </a:lnTo>
                    <a:cubicBezTo>
                      <a:pt x="30612" y="35373"/>
                      <a:pt x="26766" y="35373"/>
                      <a:pt x="24385" y="33004"/>
                    </a:cubicBezTo>
                    <a:lnTo>
                      <a:pt x="2382" y="10989"/>
                    </a:lnTo>
                    <a:cubicBezTo>
                      <a:pt x="1" y="8608"/>
                      <a:pt x="1" y="4763"/>
                      <a:pt x="2382" y="2381"/>
                    </a:cubicBezTo>
                    <a:lnTo>
                      <a:pt x="2382" y="2381"/>
                    </a:lnTo>
                    <a:cubicBezTo>
                      <a:pt x="4751" y="0"/>
                      <a:pt x="8597" y="0"/>
                      <a:pt x="10978" y="2381"/>
                    </a:cubicBezTo>
                    <a:lnTo>
                      <a:pt x="32993" y="24396"/>
                    </a:lnTo>
                    <a:cubicBezTo>
                      <a:pt x="35374" y="26765"/>
                      <a:pt x="35374" y="30623"/>
                      <a:pt x="32993" y="33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13"/>
              <p:cNvSpPr/>
              <p:nvPr/>
            </p:nvSpPr>
            <p:spPr>
              <a:xfrm>
                <a:off x="-801377" y="-1366973"/>
                <a:ext cx="1759447" cy="1759187"/>
              </a:xfrm>
              <a:custGeom>
                <a:avLst/>
                <a:gdLst/>
                <a:ahLst/>
                <a:cxnLst/>
                <a:rect l="l" t="t" r="r" b="b"/>
                <a:pathLst>
                  <a:path w="81249" h="81237" extrusionOk="0">
                    <a:moveTo>
                      <a:pt x="75784" y="56007"/>
                    </a:moveTo>
                    <a:lnTo>
                      <a:pt x="25230" y="5453"/>
                    </a:lnTo>
                    <a:cubicBezTo>
                      <a:pt x="19765" y="0"/>
                      <a:pt x="10931" y="0"/>
                      <a:pt x="5466" y="5453"/>
                    </a:cubicBezTo>
                    <a:lnTo>
                      <a:pt x="5466" y="5453"/>
                    </a:lnTo>
                    <a:cubicBezTo>
                      <a:pt x="13" y="10906"/>
                      <a:pt x="1" y="19764"/>
                      <a:pt x="5466" y="25217"/>
                    </a:cubicBezTo>
                    <a:lnTo>
                      <a:pt x="56032" y="75783"/>
                    </a:lnTo>
                    <a:cubicBezTo>
                      <a:pt x="61485" y="81236"/>
                      <a:pt x="70331" y="81236"/>
                      <a:pt x="75784" y="75771"/>
                    </a:cubicBezTo>
                    <a:cubicBezTo>
                      <a:pt x="81249" y="70318"/>
                      <a:pt x="81249" y="61472"/>
                      <a:pt x="75784" y="560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3"/>
              <p:cNvSpPr/>
              <p:nvPr/>
            </p:nvSpPr>
            <p:spPr>
              <a:xfrm>
                <a:off x="84171" y="-895624"/>
                <a:ext cx="1170561" cy="1130023"/>
              </a:xfrm>
              <a:custGeom>
                <a:avLst/>
                <a:gdLst/>
                <a:ahLst/>
                <a:cxnLst/>
                <a:rect l="l" t="t" r="r" b="b"/>
                <a:pathLst>
                  <a:path w="54055" h="52183" extrusionOk="0">
                    <a:moveTo>
                      <a:pt x="10510" y="759"/>
                    </a:moveTo>
                    <a:cubicBezTo>
                      <a:pt x="12828" y="759"/>
                      <a:pt x="15036" y="1686"/>
                      <a:pt x="16669" y="3331"/>
                    </a:cubicBezTo>
                    <a:lnTo>
                      <a:pt x="49804" y="36454"/>
                    </a:lnTo>
                    <a:cubicBezTo>
                      <a:pt x="53233" y="39883"/>
                      <a:pt x="53233" y="45431"/>
                      <a:pt x="49804" y="48860"/>
                    </a:cubicBezTo>
                    <a:cubicBezTo>
                      <a:pt x="48090" y="50575"/>
                      <a:pt x="45842" y="51432"/>
                      <a:pt x="43595" y="51432"/>
                    </a:cubicBezTo>
                    <a:cubicBezTo>
                      <a:pt x="41348" y="51432"/>
                      <a:pt x="39100" y="50575"/>
                      <a:pt x="37386" y="48860"/>
                    </a:cubicBezTo>
                    <a:lnTo>
                      <a:pt x="4263" y="15737"/>
                    </a:lnTo>
                    <a:cubicBezTo>
                      <a:pt x="1750" y="13225"/>
                      <a:pt x="1012" y="9451"/>
                      <a:pt x="2370" y="6177"/>
                    </a:cubicBezTo>
                    <a:cubicBezTo>
                      <a:pt x="3727" y="2902"/>
                      <a:pt x="6918" y="759"/>
                      <a:pt x="10466" y="759"/>
                    </a:cubicBezTo>
                    <a:cubicBezTo>
                      <a:pt x="10481" y="759"/>
                      <a:pt x="10495" y="759"/>
                      <a:pt x="10510" y="759"/>
                    </a:cubicBezTo>
                    <a:close/>
                    <a:moveTo>
                      <a:pt x="10470" y="0"/>
                    </a:moveTo>
                    <a:cubicBezTo>
                      <a:pt x="8031" y="0"/>
                      <a:pt x="5590" y="932"/>
                      <a:pt x="3727" y="2795"/>
                    </a:cubicBezTo>
                    <a:cubicBezTo>
                      <a:pt x="0" y="6510"/>
                      <a:pt x="0" y="12546"/>
                      <a:pt x="3727" y="16273"/>
                    </a:cubicBezTo>
                    <a:lnTo>
                      <a:pt x="36850" y="49396"/>
                    </a:lnTo>
                    <a:cubicBezTo>
                      <a:pt x="38626" y="51172"/>
                      <a:pt x="41037" y="52182"/>
                      <a:pt x="43545" y="52182"/>
                    </a:cubicBezTo>
                    <a:cubicBezTo>
                      <a:pt x="43560" y="52182"/>
                      <a:pt x="43574" y="52182"/>
                      <a:pt x="43589" y="52182"/>
                    </a:cubicBezTo>
                    <a:cubicBezTo>
                      <a:pt x="43604" y="52182"/>
                      <a:pt x="43618" y="52182"/>
                      <a:pt x="43633" y="52182"/>
                    </a:cubicBezTo>
                    <a:cubicBezTo>
                      <a:pt x="46153" y="52182"/>
                      <a:pt x="48552" y="51172"/>
                      <a:pt x="50340" y="49396"/>
                    </a:cubicBezTo>
                    <a:cubicBezTo>
                      <a:pt x="54055" y="45681"/>
                      <a:pt x="54055" y="39645"/>
                      <a:pt x="50340" y="35918"/>
                    </a:cubicBezTo>
                    <a:lnTo>
                      <a:pt x="17205" y="2795"/>
                    </a:lnTo>
                    <a:cubicBezTo>
                      <a:pt x="15347" y="932"/>
                      <a:pt x="12910" y="0"/>
                      <a:pt x="10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96" name="Google Shape;1696;p13"/>
              <p:cNvGrpSpPr/>
              <p:nvPr/>
            </p:nvGrpSpPr>
            <p:grpSpPr>
              <a:xfrm>
                <a:off x="7757863" y="3636224"/>
                <a:ext cx="2084478" cy="2085038"/>
                <a:chOff x="3502200" y="2491200"/>
                <a:chExt cx="1115350" cy="1115650"/>
              </a:xfrm>
            </p:grpSpPr>
            <p:sp>
              <p:nvSpPr>
                <p:cNvPr id="1697" name="Google Shape;1697;p13"/>
                <p:cNvSpPr/>
                <p:nvPr/>
              </p:nvSpPr>
              <p:spPr>
                <a:xfrm>
                  <a:off x="3606975" y="2596575"/>
                  <a:ext cx="126550" cy="1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2" h="5061" extrusionOk="0">
                      <a:moveTo>
                        <a:pt x="5061" y="1"/>
                      </a:moveTo>
                      <a:lnTo>
                        <a:pt x="5061" y="1"/>
                      </a:lnTo>
                      <a:cubicBezTo>
                        <a:pt x="4728" y="251"/>
                        <a:pt x="4382" y="501"/>
                        <a:pt x="4049" y="775"/>
                      </a:cubicBezTo>
                      <a:lnTo>
                        <a:pt x="775" y="4049"/>
                      </a:lnTo>
                      <a:cubicBezTo>
                        <a:pt x="513" y="4370"/>
                        <a:pt x="251" y="4716"/>
                        <a:pt x="1" y="5061"/>
                      </a:cubicBezTo>
                      <a:lnTo>
                        <a:pt x="50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13"/>
                <p:cNvSpPr/>
                <p:nvPr/>
              </p:nvSpPr>
              <p:spPr>
                <a:xfrm>
                  <a:off x="3557275" y="2546575"/>
                  <a:ext cx="26017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10407" extrusionOk="0">
                      <a:moveTo>
                        <a:pt x="10407" y="0"/>
                      </a:moveTo>
                      <a:cubicBezTo>
                        <a:pt x="10264" y="72"/>
                        <a:pt x="10097" y="155"/>
                        <a:pt x="9942" y="227"/>
                      </a:cubicBezTo>
                      <a:lnTo>
                        <a:pt x="239" y="9930"/>
                      </a:lnTo>
                      <a:cubicBezTo>
                        <a:pt x="155" y="10085"/>
                        <a:pt x="84" y="10252"/>
                        <a:pt x="1" y="10406"/>
                      </a:cubicBezTo>
                      <a:lnTo>
                        <a:pt x="1040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13"/>
                <p:cNvSpPr/>
                <p:nvPr/>
              </p:nvSpPr>
              <p:spPr>
                <a:xfrm>
                  <a:off x="3532875" y="2522175"/>
                  <a:ext cx="342625" cy="3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5" h="13705" extrusionOk="0">
                      <a:moveTo>
                        <a:pt x="13704" y="0"/>
                      </a:moveTo>
                      <a:lnTo>
                        <a:pt x="13704" y="0"/>
                      </a:lnTo>
                      <a:cubicBezTo>
                        <a:pt x="13585" y="48"/>
                        <a:pt x="13454" y="107"/>
                        <a:pt x="13323" y="155"/>
                      </a:cubicBezTo>
                      <a:lnTo>
                        <a:pt x="155" y="13323"/>
                      </a:lnTo>
                      <a:cubicBezTo>
                        <a:pt x="107" y="13454"/>
                        <a:pt x="60" y="13585"/>
                        <a:pt x="0" y="13704"/>
                      </a:cubicBezTo>
                      <a:lnTo>
                        <a:pt x="1370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13"/>
                <p:cNvSpPr/>
                <p:nvPr/>
              </p:nvSpPr>
              <p:spPr>
                <a:xfrm>
                  <a:off x="3518575" y="2507875"/>
                  <a:ext cx="405450" cy="40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8" h="16217" extrusionOk="0">
                      <a:moveTo>
                        <a:pt x="16217" y="1"/>
                      </a:moveTo>
                      <a:lnTo>
                        <a:pt x="16217" y="1"/>
                      </a:lnTo>
                      <a:cubicBezTo>
                        <a:pt x="16110" y="24"/>
                        <a:pt x="16003" y="60"/>
                        <a:pt x="15884" y="96"/>
                      </a:cubicBezTo>
                      <a:lnTo>
                        <a:pt x="96" y="15884"/>
                      </a:lnTo>
                      <a:cubicBezTo>
                        <a:pt x="60" y="15991"/>
                        <a:pt x="37" y="16098"/>
                        <a:pt x="1" y="16217"/>
                      </a:cubicBezTo>
                      <a:lnTo>
                        <a:pt x="162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13"/>
                <p:cNvSpPr/>
                <p:nvPr/>
              </p:nvSpPr>
              <p:spPr>
                <a:xfrm>
                  <a:off x="3509950" y="2499250"/>
                  <a:ext cx="456925" cy="45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7" h="18277" extrusionOk="0">
                      <a:moveTo>
                        <a:pt x="18277" y="0"/>
                      </a:moveTo>
                      <a:cubicBezTo>
                        <a:pt x="18181" y="12"/>
                        <a:pt x="18074" y="24"/>
                        <a:pt x="17979" y="48"/>
                      </a:cubicBezTo>
                      <a:lnTo>
                        <a:pt x="48" y="17991"/>
                      </a:lnTo>
                      <a:cubicBezTo>
                        <a:pt x="24" y="18086"/>
                        <a:pt x="12" y="18181"/>
                        <a:pt x="1" y="18276"/>
                      </a:cubicBezTo>
                      <a:lnTo>
                        <a:pt x="182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13"/>
                <p:cNvSpPr/>
                <p:nvPr/>
              </p:nvSpPr>
              <p:spPr>
                <a:xfrm>
                  <a:off x="3504600" y="2493600"/>
                  <a:ext cx="501575" cy="50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3" h="20063" extrusionOk="0">
                      <a:moveTo>
                        <a:pt x="20062" y="0"/>
                      </a:moveTo>
                      <a:lnTo>
                        <a:pt x="20062" y="0"/>
                      </a:lnTo>
                      <a:cubicBezTo>
                        <a:pt x="19967" y="12"/>
                        <a:pt x="19872" y="24"/>
                        <a:pt x="19788" y="36"/>
                      </a:cubicBezTo>
                      <a:lnTo>
                        <a:pt x="36" y="19788"/>
                      </a:lnTo>
                      <a:cubicBezTo>
                        <a:pt x="24" y="19884"/>
                        <a:pt x="12" y="19979"/>
                        <a:pt x="0" y="20062"/>
                      </a:cubicBezTo>
                      <a:lnTo>
                        <a:pt x="2006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13"/>
                <p:cNvSpPr/>
                <p:nvPr/>
              </p:nvSpPr>
              <p:spPr>
                <a:xfrm>
                  <a:off x="3502500" y="2491500"/>
                  <a:ext cx="539675" cy="5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7" h="21599" extrusionOk="0">
                      <a:moveTo>
                        <a:pt x="21587" y="1"/>
                      </a:moveTo>
                      <a:lnTo>
                        <a:pt x="21337" y="13"/>
                      </a:lnTo>
                      <a:lnTo>
                        <a:pt x="1" y="21349"/>
                      </a:lnTo>
                      <a:lnTo>
                        <a:pt x="1" y="21599"/>
                      </a:lnTo>
                      <a:lnTo>
                        <a:pt x="2158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13"/>
                <p:cNvSpPr/>
                <p:nvPr/>
              </p:nvSpPr>
              <p:spPr>
                <a:xfrm>
                  <a:off x="3502200" y="2491200"/>
                  <a:ext cx="573925" cy="5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7" h="22968" extrusionOk="0">
                      <a:moveTo>
                        <a:pt x="22718" y="1"/>
                      </a:moveTo>
                      <a:lnTo>
                        <a:pt x="1" y="22730"/>
                      </a:lnTo>
                      <a:lnTo>
                        <a:pt x="1" y="22968"/>
                      </a:lnTo>
                      <a:lnTo>
                        <a:pt x="22956" y="13"/>
                      </a:lnTo>
                      <a:lnTo>
                        <a:pt x="227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13"/>
                <p:cNvSpPr/>
                <p:nvPr/>
              </p:nvSpPr>
              <p:spPr>
                <a:xfrm>
                  <a:off x="3503700" y="2493000"/>
                  <a:ext cx="604575" cy="60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3" h="24182" extrusionOk="0">
                      <a:moveTo>
                        <a:pt x="23956" y="0"/>
                      </a:moveTo>
                      <a:lnTo>
                        <a:pt x="0" y="23956"/>
                      </a:lnTo>
                      <a:cubicBezTo>
                        <a:pt x="0" y="24039"/>
                        <a:pt x="0" y="24110"/>
                        <a:pt x="12" y="24182"/>
                      </a:cubicBezTo>
                      <a:lnTo>
                        <a:pt x="24182" y="24"/>
                      </a:lnTo>
                      <a:cubicBezTo>
                        <a:pt x="24111" y="0"/>
                        <a:pt x="24027" y="0"/>
                        <a:pt x="23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13"/>
                <p:cNvSpPr/>
                <p:nvPr/>
              </p:nvSpPr>
              <p:spPr>
                <a:xfrm>
                  <a:off x="3506975" y="2495975"/>
                  <a:ext cx="631650" cy="63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6" h="25278" extrusionOk="0">
                      <a:moveTo>
                        <a:pt x="25051" y="0"/>
                      </a:moveTo>
                      <a:lnTo>
                        <a:pt x="0" y="25063"/>
                      </a:lnTo>
                      <a:cubicBezTo>
                        <a:pt x="0" y="25134"/>
                        <a:pt x="12" y="25206"/>
                        <a:pt x="24" y="25277"/>
                      </a:cubicBezTo>
                      <a:lnTo>
                        <a:pt x="25266" y="24"/>
                      </a:lnTo>
                      <a:lnTo>
                        <a:pt x="250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13"/>
                <p:cNvSpPr/>
                <p:nvPr/>
              </p:nvSpPr>
              <p:spPr>
                <a:xfrm>
                  <a:off x="3511450" y="2500725"/>
                  <a:ext cx="656350" cy="6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4" h="26243" extrusionOk="0">
                      <a:moveTo>
                        <a:pt x="26051" y="1"/>
                      </a:moveTo>
                      <a:lnTo>
                        <a:pt x="0" y="26040"/>
                      </a:lnTo>
                      <a:cubicBezTo>
                        <a:pt x="24" y="26111"/>
                        <a:pt x="24" y="26183"/>
                        <a:pt x="48" y="26242"/>
                      </a:cubicBezTo>
                      <a:lnTo>
                        <a:pt x="26253" y="37"/>
                      </a:lnTo>
                      <a:lnTo>
                        <a:pt x="2605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13"/>
                <p:cNvSpPr/>
                <p:nvPr/>
              </p:nvSpPr>
              <p:spPr>
                <a:xfrm>
                  <a:off x="3517400" y="2506700"/>
                  <a:ext cx="678075" cy="67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23" h="27123" extrusionOk="0">
                      <a:moveTo>
                        <a:pt x="26932" y="0"/>
                      </a:moveTo>
                      <a:lnTo>
                        <a:pt x="0" y="26932"/>
                      </a:lnTo>
                      <a:cubicBezTo>
                        <a:pt x="12" y="26991"/>
                        <a:pt x="36" y="27051"/>
                        <a:pt x="48" y="27122"/>
                      </a:cubicBezTo>
                      <a:lnTo>
                        <a:pt x="27123" y="48"/>
                      </a:lnTo>
                      <a:lnTo>
                        <a:pt x="269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13"/>
                <p:cNvSpPr/>
                <p:nvPr/>
              </p:nvSpPr>
              <p:spPr>
                <a:xfrm>
                  <a:off x="3524525" y="2513825"/>
                  <a:ext cx="697450" cy="69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98" h="27898" extrusionOk="0">
                      <a:moveTo>
                        <a:pt x="27719" y="1"/>
                      </a:moveTo>
                      <a:lnTo>
                        <a:pt x="1" y="27718"/>
                      </a:lnTo>
                      <a:cubicBezTo>
                        <a:pt x="25" y="27778"/>
                        <a:pt x="37" y="27838"/>
                        <a:pt x="60" y="27897"/>
                      </a:cubicBezTo>
                      <a:lnTo>
                        <a:pt x="27897" y="48"/>
                      </a:lnTo>
                      <a:lnTo>
                        <a:pt x="2771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3532875" y="2521875"/>
                  <a:ext cx="714700" cy="7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8" h="28599" extrusionOk="0">
                      <a:moveTo>
                        <a:pt x="28409" y="0"/>
                      </a:moveTo>
                      <a:lnTo>
                        <a:pt x="0" y="28420"/>
                      </a:lnTo>
                      <a:cubicBezTo>
                        <a:pt x="12" y="28480"/>
                        <a:pt x="36" y="28539"/>
                        <a:pt x="60" y="28599"/>
                      </a:cubicBezTo>
                      <a:lnTo>
                        <a:pt x="28587" y="72"/>
                      </a:lnTo>
                      <a:lnTo>
                        <a:pt x="284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3542100" y="2531100"/>
                  <a:ext cx="730175" cy="7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29028" y="0"/>
                      </a:moveTo>
                      <a:lnTo>
                        <a:pt x="0" y="29040"/>
                      </a:lnTo>
                      <a:cubicBezTo>
                        <a:pt x="24" y="29099"/>
                        <a:pt x="48" y="29147"/>
                        <a:pt x="72" y="29206"/>
                      </a:cubicBezTo>
                      <a:lnTo>
                        <a:pt x="29206" y="72"/>
                      </a:lnTo>
                      <a:lnTo>
                        <a:pt x="290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3552225" y="2541525"/>
                  <a:ext cx="743550" cy="74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2" h="29742" extrusionOk="0">
                      <a:moveTo>
                        <a:pt x="29575" y="0"/>
                      </a:moveTo>
                      <a:lnTo>
                        <a:pt x="0" y="29575"/>
                      </a:lnTo>
                      <a:cubicBezTo>
                        <a:pt x="24" y="29623"/>
                        <a:pt x="48" y="29682"/>
                        <a:pt x="72" y="29742"/>
                      </a:cubicBezTo>
                      <a:lnTo>
                        <a:pt x="29742" y="71"/>
                      </a:lnTo>
                      <a:lnTo>
                        <a:pt x="295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13"/>
                <p:cNvSpPr/>
                <p:nvPr/>
              </p:nvSpPr>
              <p:spPr>
                <a:xfrm>
                  <a:off x="3563225" y="2552525"/>
                  <a:ext cx="755175" cy="7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07" h="30207" extrusionOk="0">
                      <a:moveTo>
                        <a:pt x="30052" y="1"/>
                      </a:moveTo>
                      <a:lnTo>
                        <a:pt x="1" y="30040"/>
                      </a:lnTo>
                      <a:cubicBezTo>
                        <a:pt x="36" y="30100"/>
                        <a:pt x="60" y="30147"/>
                        <a:pt x="84" y="30207"/>
                      </a:cubicBezTo>
                      <a:lnTo>
                        <a:pt x="30207" y="84"/>
                      </a:lnTo>
                      <a:lnTo>
                        <a:pt x="300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13"/>
                <p:cNvSpPr/>
                <p:nvPr/>
              </p:nvSpPr>
              <p:spPr>
                <a:xfrm>
                  <a:off x="3575125" y="2564425"/>
                  <a:ext cx="765025" cy="76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30600" extrusionOk="0">
                      <a:moveTo>
                        <a:pt x="30457" y="1"/>
                      </a:moveTo>
                      <a:lnTo>
                        <a:pt x="1" y="30445"/>
                      </a:lnTo>
                      <a:cubicBezTo>
                        <a:pt x="37" y="30493"/>
                        <a:pt x="61" y="30552"/>
                        <a:pt x="96" y="30600"/>
                      </a:cubicBezTo>
                      <a:lnTo>
                        <a:pt x="30600" y="84"/>
                      </a:lnTo>
                      <a:lnTo>
                        <a:pt x="3045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13"/>
                <p:cNvSpPr/>
                <p:nvPr/>
              </p:nvSpPr>
              <p:spPr>
                <a:xfrm>
                  <a:off x="3587925" y="2577225"/>
                  <a:ext cx="773350" cy="7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4" h="30934" extrusionOk="0">
                      <a:moveTo>
                        <a:pt x="30791" y="1"/>
                      </a:moveTo>
                      <a:lnTo>
                        <a:pt x="1" y="30778"/>
                      </a:lnTo>
                      <a:lnTo>
                        <a:pt x="96" y="30933"/>
                      </a:lnTo>
                      <a:lnTo>
                        <a:pt x="30933" y="96"/>
                      </a:lnTo>
                      <a:lnTo>
                        <a:pt x="307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13"/>
                <p:cNvSpPr/>
                <p:nvPr/>
              </p:nvSpPr>
              <p:spPr>
                <a:xfrm>
                  <a:off x="3601625" y="2590625"/>
                  <a:ext cx="780175" cy="7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7" h="31207" extrusionOk="0">
                      <a:moveTo>
                        <a:pt x="31052" y="1"/>
                      </a:moveTo>
                      <a:lnTo>
                        <a:pt x="1" y="31064"/>
                      </a:lnTo>
                      <a:lnTo>
                        <a:pt x="96" y="31207"/>
                      </a:lnTo>
                      <a:lnTo>
                        <a:pt x="31207" y="108"/>
                      </a:lnTo>
                      <a:lnTo>
                        <a:pt x="310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13"/>
                <p:cNvSpPr/>
                <p:nvPr/>
              </p:nvSpPr>
              <p:spPr>
                <a:xfrm>
                  <a:off x="3615925" y="2604925"/>
                  <a:ext cx="784925" cy="78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7" h="31409" extrusionOk="0">
                      <a:moveTo>
                        <a:pt x="31266" y="0"/>
                      </a:moveTo>
                      <a:lnTo>
                        <a:pt x="0" y="31278"/>
                      </a:lnTo>
                      <a:cubicBezTo>
                        <a:pt x="36" y="31325"/>
                        <a:pt x="72" y="31361"/>
                        <a:pt x="107" y="31409"/>
                      </a:cubicBezTo>
                      <a:lnTo>
                        <a:pt x="31397" y="107"/>
                      </a:lnTo>
                      <a:lnTo>
                        <a:pt x="31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13"/>
                <p:cNvSpPr/>
                <p:nvPr/>
              </p:nvSpPr>
              <p:spPr>
                <a:xfrm>
                  <a:off x="3630800" y="2620100"/>
                  <a:ext cx="789100" cy="78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4" h="31552" extrusionOk="0">
                      <a:moveTo>
                        <a:pt x="31433" y="0"/>
                      </a:moveTo>
                      <a:lnTo>
                        <a:pt x="0" y="31421"/>
                      </a:lnTo>
                      <a:cubicBezTo>
                        <a:pt x="36" y="31468"/>
                        <a:pt x="72" y="31504"/>
                        <a:pt x="108" y="31552"/>
                      </a:cubicBezTo>
                      <a:lnTo>
                        <a:pt x="31564" y="107"/>
                      </a:lnTo>
                      <a:lnTo>
                        <a:pt x="314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3646575" y="2635875"/>
                  <a:ext cx="791200" cy="7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8" h="31648" extrusionOk="0">
                      <a:moveTo>
                        <a:pt x="31528" y="0"/>
                      </a:moveTo>
                      <a:lnTo>
                        <a:pt x="0" y="31516"/>
                      </a:lnTo>
                      <a:lnTo>
                        <a:pt x="120" y="31647"/>
                      </a:lnTo>
                      <a:lnTo>
                        <a:pt x="31647" y="107"/>
                      </a:lnTo>
                      <a:lnTo>
                        <a:pt x="315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3663250" y="2652250"/>
                  <a:ext cx="792075" cy="7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3" h="31683" extrusionOk="0">
                      <a:moveTo>
                        <a:pt x="31552" y="0"/>
                      </a:moveTo>
                      <a:lnTo>
                        <a:pt x="0" y="31564"/>
                      </a:lnTo>
                      <a:cubicBezTo>
                        <a:pt x="36" y="31587"/>
                        <a:pt x="60" y="31623"/>
                        <a:pt x="95" y="31659"/>
                      </a:cubicBezTo>
                      <a:lnTo>
                        <a:pt x="119" y="31683"/>
                      </a:lnTo>
                      <a:lnTo>
                        <a:pt x="31683" y="119"/>
                      </a:lnTo>
                      <a:lnTo>
                        <a:pt x="31647" y="95"/>
                      </a:lnTo>
                      <a:cubicBezTo>
                        <a:pt x="31623" y="60"/>
                        <a:pt x="31588" y="36"/>
                        <a:pt x="315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3680500" y="2669500"/>
                  <a:ext cx="791200" cy="79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8" h="31660" extrusionOk="0">
                      <a:moveTo>
                        <a:pt x="31529" y="1"/>
                      </a:moveTo>
                      <a:lnTo>
                        <a:pt x="1" y="31540"/>
                      </a:lnTo>
                      <a:cubicBezTo>
                        <a:pt x="37" y="31576"/>
                        <a:pt x="72" y="31612"/>
                        <a:pt x="120" y="31659"/>
                      </a:cubicBezTo>
                      <a:lnTo>
                        <a:pt x="31648" y="120"/>
                      </a:lnTo>
                      <a:cubicBezTo>
                        <a:pt x="31612" y="84"/>
                        <a:pt x="31564" y="48"/>
                        <a:pt x="315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3698375" y="2687675"/>
                  <a:ext cx="789100" cy="7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4" h="31564" extrusionOk="0">
                      <a:moveTo>
                        <a:pt x="31456" y="0"/>
                      </a:moveTo>
                      <a:lnTo>
                        <a:pt x="0" y="31444"/>
                      </a:lnTo>
                      <a:lnTo>
                        <a:pt x="131" y="31563"/>
                      </a:lnTo>
                      <a:lnTo>
                        <a:pt x="31564" y="119"/>
                      </a:lnTo>
                      <a:cubicBezTo>
                        <a:pt x="31528" y="83"/>
                        <a:pt x="31492" y="36"/>
                        <a:pt x="314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13"/>
                <p:cNvSpPr/>
                <p:nvPr/>
              </p:nvSpPr>
              <p:spPr>
                <a:xfrm>
                  <a:off x="3717125" y="2706125"/>
                  <a:ext cx="785525" cy="7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21" h="31421" extrusionOk="0">
                      <a:moveTo>
                        <a:pt x="31314" y="0"/>
                      </a:moveTo>
                      <a:lnTo>
                        <a:pt x="0" y="31325"/>
                      </a:lnTo>
                      <a:lnTo>
                        <a:pt x="131" y="31421"/>
                      </a:lnTo>
                      <a:lnTo>
                        <a:pt x="31421" y="143"/>
                      </a:lnTo>
                      <a:cubicBezTo>
                        <a:pt x="31385" y="95"/>
                        <a:pt x="31349" y="48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13"/>
                <p:cNvSpPr/>
                <p:nvPr/>
              </p:nvSpPr>
              <p:spPr>
                <a:xfrm>
                  <a:off x="3736475" y="2725750"/>
                  <a:ext cx="780475" cy="7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9" h="31220" extrusionOk="0">
                      <a:moveTo>
                        <a:pt x="31123" y="1"/>
                      </a:moveTo>
                      <a:lnTo>
                        <a:pt x="0" y="31112"/>
                      </a:lnTo>
                      <a:cubicBezTo>
                        <a:pt x="48" y="31148"/>
                        <a:pt x="95" y="31183"/>
                        <a:pt x="143" y="31219"/>
                      </a:cubicBezTo>
                      <a:lnTo>
                        <a:pt x="31218" y="132"/>
                      </a:lnTo>
                      <a:cubicBezTo>
                        <a:pt x="31183" y="84"/>
                        <a:pt x="31159" y="37"/>
                        <a:pt x="311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3756400" y="2745700"/>
                  <a:ext cx="773950" cy="7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58" h="30969" extrusionOk="0">
                      <a:moveTo>
                        <a:pt x="30874" y="1"/>
                      </a:moveTo>
                      <a:lnTo>
                        <a:pt x="1" y="30874"/>
                      </a:lnTo>
                      <a:cubicBezTo>
                        <a:pt x="60" y="30897"/>
                        <a:pt x="108" y="30933"/>
                        <a:pt x="156" y="30969"/>
                      </a:cubicBezTo>
                      <a:lnTo>
                        <a:pt x="30957" y="144"/>
                      </a:lnTo>
                      <a:lnTo>
                        <a:pt x="308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3777550" y="2766550"/>
                  <a:ext cx="765875" cy="7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5" h="30647" extrusionOk="0">
                      <a:moveTo>
                        <a:pt x="30552" y="0"/>
                      </a:moveTo>
                      <a:lnTo>
                        <a:pt x="0" y="30552"/>
                      </a:lnTo>
                      <a:cubicBezTo>
                        <a:pt x="48" y="30587"/>
                        <a:pt x="95" y="30611"/>
                        <a:pt x="143" y="30647"/>
                      </a:cubicBezTo>
                      <a:lnTo>
                        <a:pt x="30635" y="155"/>
                      </a:lnTo>
                      <a:cubicBezTo>
                        <a:pt x="30611" y="107"/>
                        <a:pt x="30575" y="60"/>
                        <a:pt x="305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13"/>
                <p:cNvSpPr/>
                <p:nvPr/>
              </p:nvSpPr>
              <p:spPr>
                <a:xfrm>
                  <a:off x="3799275" y="2788575"/>
                  <a:ext cx="756075" cy="7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43" h="30243" extrusionOk="0">
                      <a:moveTo>
                        <a:pt x="30171" y="0"/>
                      </a:moveTo>
                      <a:lnTo>
                        <a:pt x="0" y="30159"/>
                      </a:lnTo>
                      <a:lnTo>
                        <a:pt x="155" y="30242"/>
                      </a:lnTo>
                      <a:lnTo>
                        <a:pt x="30242" y="155"/>
                      </a:lnTo>
                      <a:cubicBezTo>
                        <a:pt x="30218" y="95"/>
                        <a:pt x="30195" y="48"/>
                        <a:pt x="301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13"/>
                <p:cNvSpPr/>
                <p:nvPr/>
              </p:nvSpPr>
              <p:spPr>
                <a:xfrm>
                  <a:off x="3821900" y="2811200"/>
                  <a:ext cx="744750" cy="74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0" h="29790" extrusionOk="0">
                      <a:moveTo>
                        <a:pt x="29706" y="0"/>
                      </a:moveTo>
                      <a:lnTo>
                        <a:pt x="0" y="29706"/>
                      </a:lnTo>
                      <a:lnTo>
                        <a:pt x="167" y="29789"/>
                      </a:lnTo>
                      <a:lnTo>
                        <a:pt x="29790" y="155"/>
                      </a:lnTo>
                      <a:cubicBezTo>
                        <a:pt x="29766" y="107"/>
                        <a:pt x="29742" y="48"/>
                        <a:pt x="297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3845400" y="2834700"/>
                  <a:ext cx="731375" cy="73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55" h="29255" extrusionOk="0">
                      <a:moveTo>
                        <a:pt x="29183" y="1"/>
                      </a:moveTo>
                      <a:lnTo>
                        <a:pt x="1" y="29183"/>
                      </a:lnTo>
                      <a:lnTo>
                        <a:pt x="168" y="29254"/>
                      </a:lnTo>
                      <a:lnTo>
                        <a:pt x="29255" y="167"/>
                      </a:lnTo>
                      <a:cubicBezTo>
                        <a:pt x="29243" y="108"/>
                        <a:pt x="29207" y="48"/>
                        <a:pt x="291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3869825" y="2859100"/>
                  <a:ext cx="716475" cy="7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59" h="28660" extrusionOk="0">
                      <a:moveTo>
                        <a:pt x="28587" y="1"/>
                      </a:moveTo>
                      <a:lnTo>
                        <a:pt x="0" y="28600"/>
                      </a:lnTo>
                      <a:lnTo>
                        <a:pt x="179" y="28659"/>
                      </a:lnTo>
                      <a:lnTo>
                        <a:pt x="28659" y="168"/>
                      </a:lnTo>
                      <a:cubicBezTo>
                        <a:pt x="28635" y="108"/>
                        <a:pt x="28611" y="61"/>
                        <a:pt x="285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3895425" y="2884425"/>
                  <a:ext cx="699200" cy="69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8" h="27968" extrusionOk="0">
                      <a:moveTo>
                        <a:pt x="27908" y="0"/>
                      </a:moveTo>
                      <a:lnTo>
                        <a:pt x="0" y="27908"/>
                      </a:lnTo>
                      <a:lnTo>
                        <a:pt x="179" y="27968"/>
                      </a:lnTo>
                      <a:lnTo>
                        <a:pt x="27968" y="179"/>
                      </a:lnTo>
                      <a:cubicBezTo>
                        <a:pt x="27944" y="119"/>
                        <a:pt x="27920" y="60"/>
                        <a:pt x="279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3921600" y="2910900"/>
                  <a:ext cx="680175" cy="6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27207" extrusionOk="0">
                      <a:moveTo>
                        <a:pt x="27159" y="1"/>
                      </a:moveTo>
                      <a:lnTo>
                        <a:pt x="1" y="27147"/>
                      </a:lnTo>
                      <a:lnTo>
                        <a:pt x="191" y="27206"/>
                      </a:lnTo>
                      <a:lnTo>
                        <a:pt x="27207" y="191"/>
                      </a:lnTo>
                      <a:cubicBezTo>
                        <a:pt x="27195" y="132"/>
                        <a:pt x="27171" y="60"/>
                        <a:pt x="271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13"/>
                <p:cNvSpPr/>
                <p:nvPr/>
              </p:nvSpPr>
              <p:spPr>
                <a:xfrm>
                  <a:off x="3949300" y="2938575"/>
                  <a:ext cx="658725" cy="65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9" h="26338" extrusionOk="0">
                      <a:moveTo>
                        <a:pt x="26301" y="1"/>
                      </a:moveTo>
                      <a:lnTo>
                        <a:pt x="0" y="26302"/>
                      </a:lnTo>
                      <a:lnTo>
                        <a:pt x="203" y="26338"/>
                      </a:lnTo>
                      <a:lnTo>
                        <a:pt x="26349" y="203"/>
                      </a:lnTo>
                      <a:cubicBezTo>
                        <a:pt x="26325" y="132"/>
                        <a:pt x="26313" y="60"/>
                        <a:pt x="263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13"/>
                <p:cNvSpPr/>
                <p:nvPr/>
              </p:nvSpPr>
              <p:spPr>
                <a:xfrm>
                  <a:off x="3978175" y="2967450"/>
                  <a:ext cx="634625" cy="63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5" h="25374" extrusionOk="0">
                      <a:moveTo>
                        <a:pt x="25348" y="1"/>
                      </a:moveTo>
                      <a:lnTo>
                        <a:pt x="0" y="25349"/>
                      </a:lnTo>
                      <a:lnTo>
                        <a:pt x="214" y="25373"/>
                      </a:lnTo>
                      <a:lnTo>
                        <a:pt x="25384" y="215"/>
                      </a:lnTo>
                      <a:cubicBezTo>
                        <a:pt x="25372" y="144"/>
                        <a:pt x="25360" y="72"/>
                        <a:pt x="253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4008525" y="2997825"/>
                  <a:ext cx="607250" cy="60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0" h="24289" extrusionOk="0">
                      <a:moveTo>
                        <a:pt x="24277" y="0"/>
                      </a:moveTo>
                      <a:lnTo>
                        <a:pt x="0" y="24277"/>
                      </a:lnTo>
                      <a:cubicBezTo>
                        <a:pt x="72" y="24277"/>
                        <a:pt x="155" y="24289"/>
                        <a:pt x="227" y="24289"/>
                      </a:cubicBezTo>
                      <a:lnTo>
                        <a:pt x="24289" y="215"/>
                      </a:lnTo>
                      <a:cubicBezTo>
                        <a:pt x="24289" y="143"/>
                        <a:pt x="24289" y="72"/>
                        <a:pt x="242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4040675" y="3029675"/>
                  <a:ext cx="576875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5" h="23075" extrusionOk="0">
                      <a:moveTo>
                        <a:pt x="23075" y="0"/>
                      </a:moveTo>
                      <a:lnTo>
                        <a:pt x="0" y="23075"/>
                      </a:lnTo>
                      <a:lnTo>
                        <a:pt x="238" y="23075"/>
                      </a:lnTo>
                      <a:lnTo>
                        <a:pt x="23075" y="238"/>
                      </a:lnTo>
                      <a:cubicBezTo>
                        <a:pt x="23075" y="155"/>
                        <a:pt x="23075" y="84"/>
                        <a:pt x="230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4074300" y="3063600"/>
                  <a:ext cx="543250" cy="54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0" h="21730" extrusionOk="0">
                      <a:moveTo>
                        <a:pt x="21730" y="1"/>
                      </a:moveTo>
                      <a:lnTo>
                        <a:pt x="1" y="21729"/>
                      </a:lnTo>
                      <a:lnTo>
                        <a:pt x="239" y="21729"/>
                      </a:lnTo>
                      <a:lnTo>
                        <a:pt x="21730" y="239"/>
                      </a:lnTo>
                      <a:lnTo>
                        <a:pt x="217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13"/>
                <p:cNvSpPr/>
                <p:nvPr/>
              </p:nvSpPr>
              <p:spPr>
                <a:xfrm>
                  <a:off x="4110325" y="3099325"/>
                  <a:ext cx="505450" cy="50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8" h="20218" extrusionOk="0">
                      <a:moveTo>
                        <a:pt x="20217" y="0"/>
                      </a:moveTo>
                      <a:lnTo>
                        <a:pt x="0" y="20217"/>
                      </a:lnTo>
                      <a:lnTo>
                        <a:pt x="262" y="20193"/>
                      </a:lnTo>
                      <a:lnTo>
                        <a:pt x="20182" y="274"/>
                      </a:lnTo>
                      <a:lnTo>
                        <a:pt x="2021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13"/>
                <p:cNvSpPr/>
                <p:nvPr/>
              </p:nvSpPr>
              <p:spPr>
                <a:xfrm>
                  <a:off x="4149325" y="3138325"/>
                  <a:ext cx="461375" cy="4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5" h="18455" extrusionOk="0">
                      <a:moveTo>
                        <a:pt x="18455" y="0"/>
                      </a:moveTo>
                      <a:lnTo>
                        <a:pt x="0" y="18455"/>
                      </a:lnTo>
                      <a:lnTo>
                        <a:pt x="0" y="18455"/>
                      </a:lnTo>
                      <a:lnTo>
                        <a:pt x="286" y="18407"/>
                      </a:lnTo>
                      <a:lnTo>
                        <a:pt x="18407" y="286"/>
                      </a:lnTo>
                      <a:lnTo>
                        <a:pt x="1845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4191275" y="3180575"/>
                  <a:ext cx="411100" cy="4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4" h="16432" extrusionOk="0">
                      <a:moveTo>
                        <a:pt x="16443" y="1"/>
                      </a:moveTo>
                      <a:lnTo>
                        <a:pt x="1" y="16431"/>
                      </a:lnTo>
                      <a:cubicBezTo>
                        <a:pt x="120" y="16407"/>
                        <a:pt x="227" y="16384"/>
                        <a:pt x="334" y="16348"/>
                      </a:cubicBezTo>
                      <a:lnTo>
                        <a:pt x="16360" y="322"/>
                      </a:lnTo>
                      <a:cubicBezTo>
                        <a:pt x="16384" y="215"/>
                        <a:pt x="16420" y="108"/>
                        <a:pt x="164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4239200" y="3228500"/>
                  <a:ext cx="349175" cy="3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7" h="13967" extrusionOk="0">
                      <a:moveTo>
                        <a:pt x="13967" y="1"/>
                      </a:moveTo>
                      <a:lnTo>
                        <a:pt x="1" y="13967"/>
                      </a:lnTo>
                      <a:lnTo>
                        <a:pt x="1" y="13967"/>
                      </a:lnTo>
                      <a:lnTo>
                        <a:pt x="370" y="13836"/>
                      </a:lnTo>
                      <a:lnTo>
                        <a:pt x="13836" y="370"/>
                      </a:lnTo>
                      <a:cubicBezTo>
                        <a:pt x="13884" y="239"/>
                        <a:pt x="13919" y="120"/>
                        <a:pt x="139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4295775" y="3284750"/>
                  <a:ext cx="269975" cy="27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9" h="10812" extrusionOk="0">
                      <a:moveTo>
                        <a:pt x="10799" y="1"/>
                      </a:moveTo>
                      <a:lnTo>
                        <a:pt x="0" y="10812"/>
                      </a:lnTo>
                      <a:cubicBezTo>
                        <a:pt x="155" y="10740"/>
                        <a:pt x="310" y="10657"/>
                        <a:pt x="476" y="10574"/>
                      </a:cubicBezTo>
                      <a:lnTo>
                        <a:pt x="10561" y="477"/>
                      </a:lnTo>
                      <a:cubicBezTo>
                        <a:pt x="10644" y="322"/>
                        <a:pt x="10728" y="168"/>
                        <a:pt x="107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13"/>
                <p:cNvSpPr/>
                <p:nvPr/>
              </p:nvSpPr>
              <p:spPr>
                <a:xfrm>
                  <a:off x="4375225" y="3364225"/>
                  <a:ext cx="145000" cy="1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5812" extrusionOk="0">
                      <a:moveTo>
                        <a:pt x="5799" y="1"/>
                      </a:moveTo>
                      <a:lnTo>
                        <a:pt x="1" y="5811"/>
                      </a:lnTo>
                      <a:cubicBezTo>
                        <a:pt x="287" y="5609"/>
                        <a:pt x="584" y="5406"/>
                        <a:pt x="858" y="5180"/>
                      </a:cubicBezTo>
                      <a:lnTo>
                        <a:pt x="5180" y="870"/>
                      </a:lnTo>
                      <a:cubicBezTo>
                        <a:pt x="5395" y="584"/>
                        <a:pt x="5597" y="299"/>
                        <a:pt x="57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4" name="Google Shape;1744;p13"/>
              <p:cNvSpPr/>
              <p:nvPr/>
            </p:nvSpPr>
            <p:spPr>
              <a:xfrm>
                <a:off x="8539363" y="392225"/>
                <a:ext cx="1646245" cy="1589233"/>
              </a:xfrm>
              <a:custGeom>
                <a:avLst/>
                <a:gdLst/>
                <a:ahLst/>
                <a:cxnLst/>
                <a:rect l="l" t="t" r="r" b="b"/>
                <a:pathLst>
                  <a:path w="54055" h="52183" extrusionOk="0">
                    <a:moveTo>
                      <a:pt x="10510" y="759"/>
                    </a:moveTo>
                    <a:cubicBezTo>
                      <a:pt x="12828" y="759"/>
                      <a:pt x="15036" y="1686"/>
                      <a:pt x="16669" y="3331"/>
                    </a:cubicBezTo>
                    <a:lnTo>
                      <a:pt x="49804" y="36454"/>
                    </a:lnTo>
                    <a:cubicBezTo>
                      <a:pt x="53233" y="39883"/>
                      <a:pt x="53233" y="45431"/>
                      <a:pt x="49804" y="48860"/>
                    </a:cubicBezTo>
                    <a:cubicBezTo>
                      <a:pt x="48090" y="50575"/>
                      <a:pt x="45842" y="51432"/>
                      <a:pt x="43595" y="51432"/>
                    </a:cubicBezTo>
                    <a:cubicBezTo>
                      <a:pt x="41348" y="51432"/>
                      <a:pt x="39100" y="50575"/>
                      <a:pt x="37386" y="48860"/>
                    </a:cubicBezTo>
                    <a:lnTo>
                      <a:pt x="4263" y="15737"/>
                    </a:lnTo>
                    <a:cubicBezTo>
                      <a:pt x="1750" y="13225"/>
                      <a:pt x="1012" y="9451"/>
                      <a:pt x="2370" y="6177"/>
                    </a:cubicBezTo>
                    <a:cubicBezTo>
                      <a:pt x="3727" y="2902"/>
                      <a:pt x="6918" y="759"/>
                      <a:pt x="10466" y="759"/>
                    </a:cubicBezTo>
                    <a:cubicBezTo>
                      <a:pt x="10481" y="759"/>
                      <a:pt x="10495" y="759"/>
                      <a:pt x="10510" y="759"/>
                    </a:cubicBezTo>
                    <a:close/>
                    <a:moveTo>
                      <a:pt x="10470" y="0"/>
                    </a:moveTo>
                    <a:cubicBezTo>
                      <a:pt x="8031" y="0"/>
                      <a:pt x="5590" y="932"/>
                      <a:pt x="3727" y="2795"/>
                    </a:cubicBezTo>
                    <a:cubicBezTo>
                      <a:pt x="0" y="6510"/>
                      <a:pt x="0" y="12546"/>
                      <a:pt x="3727" y="16273"/>
                    </a:cubicBezTo>
                    <a:lnTo>
                      <a:pt x="36850" y="49396"/>
                    </a:lnTo>
                    <a:cubicBezTo>
                      <a:pt x="38626" y="51172"/>
                      <a:pt x="41037" y="52182"/>
                      <a:pt x="43545" y="52182"/>
                    </a:cubicBezTo>
                    <a:cubicBezTo>
                      <a:pt x="43560" y="52182"/>
                      <a:pt x="43574" y="52182"/>
                      <a:pt x="43589" y="52182"/>
                    </a:cubicBezTo>
                    <a:cubicBezTo>
                      <a:pt x="43604" y="52182"/>
                      <a:pt x="43618" y="52182"/>
                      <a:pt x="43633" y="52182"/>
                    </a:cubicBezTo>
                    <a:cubicBezTo>
                      <a:pt x="46153" y="52182"/>
                      <a:pt x="48552" y="51172"/>
                      <a:pt x="50340" y="49396"/>
                    </a:cubicBezTo>
                    <a:cubicBezTo>
                      <a:pt x="54055" y="45681"/>
                      <a:pt x="54055" y="39645"/>
                      <a:pt x="50340" y="35918"/>
                    </a:cubicBezTo>
                    <a:lnTo>
                      <a:pt x="17205" y="2795"/>
                    </a:lnTo>
                    <a:cubicBezTo>
                      <a:pt x="15347" y="932"/>
                      <a:pt x="12910" y="0"/>
                      <a:pt x="10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3"/>
              <p:cNvSpPr/>
              <p:nvPr/>
            </p:nvSpPr>
            <p:spPr>
              <a:xfrm>
                <a:off x="7669053" y="-526847"/>
                <a:ext cx="952044" cy="919073"/>
              </a:xfrm>
              <a:custGeom>
                <a:avLst/>
                <a:gdLst/>
                <a:ahLst/>
                <a:cxnLst/>
                <a:rect l="l" t="t" r="r" b="b"/>
                <a:pathLst>
                  <a:path w="54055" h="52183" extrusionOk="0">
                    <a:moveTo>
                      <a:pt x="10510" y="759"/>
                    </a:moveTo>
                    <a:cubicBezTo>
                      <a:pt x="12828" y="759"/>
                      <a:pt x="15036" y="1686"/>
                      <a:pt x="16669" y="3331"/>
                    </a:cubicBezTo>
                    <a:lnTo>
                      <a:pt x="49804" y="36454"/>
                    </a:lnTo>
                    <a:cubicBezTo>
                      <a:pt x="53233" y="39883"/>
                      <a:pt x="53233" y="45431"/>
                      <a:pt x="49804" y="48860"/>
                    </a:cubicBezTo>
                    <a:cubicBezTo>
                      <a:pt x="48090" y="50575"/>
                      <a:pt x="45842" y="51432"/>
                      <a:pt x="43595" y="51432"/>
                    </a:cubicBezTo>
                    <a:cubicBezTo>
                      <a:pt x="41348" y="51432"/>
                      <a:pt x="39100" y="50575"/>
                      <a:pt x="37386" y="48860"/>
                    </a:cubicBezTo>
                    <a:lnTo>
                      <a:pt x="4263" y="15737"/>
                    </a:lnTo>
                    <a:cubicBezTo>
                      <a:pt x="1750" y="13225"/>
                      <a:pt x="1012" y="9451"/>
                      <a:pt x="2370" y="6177"/>
                    </a:cubicBezTo>
                    <a:cubicBezTo>
                      <a:pt x="3727" y="2902"/>
                      <a:pt x="6918" y="759"/>
                      <a:pt x="10466" y="759"/>
                    </a:cubicBezTo>
                    <a:cubicBezTo>
                      <a:pt x="10481" y="759"/>
                      <a:pt x="10495" y="759"/>
                      <a:pt x="10510" y="759"/>
                    </a:cubicBezTo>
                    <a:close/>
                    <a:moveTo>
                      <a:pt x="10470" y="0"/>
                    </a:moveTo>
                    <a:cubicBezTo>
                      <a:pt x="8031" y="0"/>
                      <a:pt x="5590" y="932"/>
                      <a:pt x="3727" y="2795"/>
                    </a:cubicBezTo>
                    <a:cubicBezTo>
                      <a:pt x="0" y="6510"/>
                      <a:pt x="0" y="12546"/>
                      <a:pt x="3727" y="16273"/>
                    </a:cubicBezTo>
                    <a:lnTo>
                      <a:pt x="36850" y="49396"/>
                    </a:lnTo>
                    <a:cubicBezTo>
                      <a:pt x="38626" y="51172"/>
                      <a:pt x="41037" y="52182"/>
                      <a:pt x="43545" y="52182"/>
                    </a:cubicBezTo>
                    <a:cubicBezTo>
                      <a:pt x="43560" y="52182"/>
                      <a:pt x="43574" y="52182"/>
                      <a:pt x="43589" y="52182"/>
                    </a:cubicBezTo>
                    <a:cubicBezTo>
                      <a:pt x="43604" y="52182"/>
                      <a:pt x="43618" y="52182"/>
                      <a:pt x="43633" y="52182"/>
                    </a:cubicBezTo>
                    <a:cubicBezTo>
                      <a:pt x="46153" y="52182"/>
                      <a:pt x="48552" y="51172"/>
                      <a:pt x="50340" y="49396"/>
                    </a:cubicBezTo>
                    <a:cubicBezTo>
                      <a:pt x="54055" y="45681"/>
                      <a:pt x="54055" y="39645"/>
                      <a:pt x="50340" y="35918"/>
                    </a:cubicBezTo>
                    <a:lnTo>
                      <a:pt x="17205" y="2795"/>
                    </a:lnTo>
                    <a:cubicBezTo>
                      <a:pt x="15347" y="932"/>
                      <a:pt x="12910" y="0"/>
                      <a:pt x="10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3"/>
              <p:cNvSpPr/>
              <p:nvPr/>
            </p:nvSpPr>
            <p:spPr>
              <a:xfrm>
                <a:off x="8336798" y="3683514"/>
                <a:ext cx="1759447" cy="1759187"/>
              </a:xfrm>
              <a:custGeom>
                <a:avLst/>
                <a:gdLst/>
                <a:ahLst/>
                <a:cxnLst/>
                <a:rect l="l" t="t" r="r" b="b"/>
                <a:pathLst>
                  <a:path w="81249" h="81237" extrusionOk="0">
                    <a:moveTo>
                      <a:pt x="75784" y="56007"/>
                    </a:moveTo>
                    <a:lnTo>
                      <a:pt x="25230" y="5453"/>
                    </a:lnTo>
                    <a:cubicBezTo>
                      <a:pt x="19765" y="0"/>
                      <a:pt x="10931" y="0"/>
                      <a:pt x="5466" y="5453"/>
                    </a:cubicBezTo>
                    <a:lnTo>
                      <a:pt x="5466" y="5453"/>
                    </a:lnTo>
                    <a:cubicBezTo>
                      <a:pt x="13" y="10906"/>
                      <a:pt x="1" y="19764"/>
                      <a:pt x="5466" y="25217"/>
                    </a:cubicBezTo>
                    <a:lnTo>
                      <a:pt x="56032" y="75783"/>
                    </a:lnTo>
                    <a:cubicBezTo>
                      <a:pt x="61485" y="81236"/>
                      <a:pt x="70331" y="81236"/>
                      <a:pt x="75784" y="75771"/>
                    </a:cubicBezTo>
                    <a:cubicBezTo>
                      <a:pt x="81249" y="70318"/>
                      <a:pt x="81249" y="61472"/>
                      <a:pt x="75784" y="560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7" name="Google Shape;1747;p13"/>
            <p:cNvSpPr/>
            <p:nvPr/>
          </p:nvSpPr>
          <p:spPr>
            <a:xfrm>
              <a:off x="-1087259" y="2817211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-486637" y="392977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041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 2">
  <p:cSld name="Technological App 2"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p23"/>
          <p:cNvSpPr txBox="1">
            <a:spLocks noGrp="1"/>
          </p:cNvSpPr>
          <p:nvPr>
            <p:ph type="title"/>
          </p:nvPr>
        </p:nvSpPr>
        <p:spPr>
          <a:xfrm>
            <a:off x="1445852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5" name="Google Shape;3165;p23"/>
          <p:cNvSpPr txBox="1">
            <a:spLocks noGrp="1"/>
          </p:cNvSpPr>
          <p:nvPr>
            <p:ph type="subTitle" idx="1"/>
          </p:nvPr>
        </p:nvSpPr>
        <p:spPr>
          <a:xfrm>
            <a:off x="1018200" y="1894975"/>
            <a:ext cx="25788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66" name="Google Shape;3166;p23"/>
          <p:cNvGrpSpPr/>
          <p:nvPr/>
        </p:nvGrpSpPr>
        <p:grpSpPr>
          <a:xfrm>
            <a:off x="-1226734" y="-1114300"/>
            <a:ext cx="11366940" cy="7355285"/>
            <a:chOff x="-1226734" y="-1114300"/>
            <a:chExt cx="11366940" cy="7355285"/>
          </a:xfrm>
        </p:grpSpPr>
        <p:sp>
          <p:nvSpPr>
            <p:cNvPr id="3167" name="Google Shape;3167;p23"/>
            <p:cNvSpPr/>
            <p:nvPr/>
          </p:nvSpPr>
          <p:spPr>
            <a:xfrm>
              <a:off x="-1226734" y="-954139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8" name="Google Shape;3168;p23"/>
            <p:cNvGrpSpPr/>
            <p:nvPr/>
          </p:nvGrpSpPr>
          <p:grpSpPr>
            <a:xfrm>
              <a:off x="8083550" y="-482811"/>
              <a:ext cx="1758795" cy="1759268"/>
              <a:chOff x="3502200" y="2491200"/>
              <a:chExt cx="1115350" cy="1115650"/>
            </a:xfrm>
          </p:grpSpPr>
          <p:sp>
            <p:nvSpPr>
              <p:cNvPr id="3169" name="Google Shape;3169;p23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3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3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3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3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3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23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23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23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23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23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23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23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23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23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23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23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23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23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23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23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23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23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23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23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23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23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23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23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23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23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23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23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23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23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23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23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23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23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23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23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23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23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23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23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23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23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6" name="Google Shape;3216;p23"/>
            <p:cNvSpPr/>
            <p:nvPr/>
          </p:nvSpPr>
          <p:spPr>
            <a:xfrm>
              <a:off x="302698" y="4459334"/>
              <a:ext cx="952030" cy="95200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8659899" y="647226"/>
              <a:ext cx="952035" cy="95189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8" name="Google Shape;3218;p23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3219" name="Google Shape;3219;p23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23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23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23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23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23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23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23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23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23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23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23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23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23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23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23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23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23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23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23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23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23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23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23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23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23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23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23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23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23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23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23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23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23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23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23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23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23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23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23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23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23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23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23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23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3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3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6" name="Google Shape;3266;p23"/>
            <p:cNvSpPr/>
            <p:nvPr/>
          </p:nvSpPr>
          <p:spPr>
            <a:xfrm>
              <a:off x="8380759" y="4481798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8312788" y="41407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7287138" y="-11143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-102997" y="-377322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-910402" y="40245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1" name="Google Shape;3271;p23"/>
            <p:cNvGrpSpPr/>
            <p:nvPr/>
          </p:nvGrpSpPr>
          <p:grpSpPr>
            <a:xfrm>
              <a:off x="-1051221" y="1599137"/>
              <a:ext cx="2041091" cy="2041639"/>
              <a:chOff x="3502200" y="2491200"/>
              <a:chExt cx="1115350" cy="1115650"/>
            </a:xfrm>
          </p:grpSpPr>
          <p:sp>
            <p:nvSpPr>
              <p:cNvPr id="3272" name="Google Shape;3272;p23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3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23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23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3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3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3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3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3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3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3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3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3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3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3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3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3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3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3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3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3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3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3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3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3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3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3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3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3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3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3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3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3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3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3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3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3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3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3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3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3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3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3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3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3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3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3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71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10489" b="0" spc="-17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391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5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7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6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6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8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4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2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5689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89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1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5689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89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2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80" r:id="rId12"/>
    <p:sldLayoutId id="2147483781" r:id="rId13"/>
    <p:sldLayoutId id="2147483782" r:id="rId14"/>
    <p:sldLayoutId id="2147483784" r:id="rId15"/>
    <p:sldLayoutId id="2147483785" r:id="rId16"/>
    <p:sldLayoutId id="2147483787" r:id="rId17"/>
    <p:sldLayoutId id="2147483789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hyperlink" Target="https://researchleap.com/general-management-principles-project-management-contex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88515-7491-4748-BF46-9A012CD621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l="5" r="4" b="4"/>
          <a:stretch/>
        </p:blipFill>
        <p:spPr>
          <a:xfrm>
            <a:off x="-50587" y="44656"/>
            <a:ext cx="9217899" cy="5142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7207" y="558682"/>
            <a:ext cx="7642553" cy="2359391"/>
          </a:xfrm>
        </p:spPr>
        <p:txBody>
          <a:bodyPr anchor="b">
            <a:normAutofit/>
          </a:bodyPr>
          <a:lstStyle/>
          <a:p>
            <a:pPr algn="ctr"/>
            <a:r>
              <a:rPr lang="en-US" sz="4100" dirty="0">
                <a:solidFill>
                  <a:schemeClr val="bg1"/>
                </a:solidFill>
                <a:latin typeface="Times New Roman"/>
                <a:cs typeface="Times New Roman"/>
              </a:rPr>
              <a:t> </a:t>
            </a:r>
            <a:r>
              <a:rPr lang="en-US" sz="4100" dirty="0">
                <a:solidFill>
                  <a:schemeClr val="tx1"/>
                </a:solidFill>
                <a:latin typeface="Times New Roman"/>
                <a:cs typeface="Times New Roman"/>
              </a:rPr>
              <a:t>  </a:t>
            </a:r>
            <a:r>
              <a:rPr lang="en-US" sz="4000" dirty="0">
                <a:solidFill>
                  <a:schemeClr val="tx1"/>
                </a:solidFill>
                <a:latin typeface="Times New Roman"/>
                <a:cs typeface="Times New Roman"/>
              </a:rPr>
              <a:t>VIRTUOSO'2020</a:t>
            </a:r>
            <a:r>
              <a:rPr lang="en-US" sz="4100" dirty="0">
                <a:solidFill>
                  <a:schemeClr val="tx1"/>
                </a:solidFill>
                <a:latin typeface="Times New Roman"/>
                <a:cs typeface="Times New Roman"/>
              </a:rPr>
              <a:t> </a:t>
            </a:r>
            <a:endParaRPr lang="en-US" sz="4100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38024" y="2846951"/>
            <a:ext cx="10157775" cy="2158611"/>
          </a:xfrm>
        </p:spPr>
        <p:txBody>
          <a:bodyPr anchor="t"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                   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                       Prospect and Introspect the Technological world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258F86AF-ABB3-4314-A7C7-84194B6FF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117" y="553641"/>
            <a:ext cx="1437681" cy="1384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1104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Rectangle 1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1" name="Rectangle 1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72" name="Rectangle 116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3" name="Rectangle 118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5664707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6" name="Google Shape;4266;p36"/>
          <p:cNvSpPr txBox="1">
            <a:spLocks noGrp="1"/>
          </p:cNvSpPr>
          <p:nvPr>
            <p:ph type="title"/>
          </p:nvPr>
        </p:nvSpPr>
        <p:spPr>
          <a:xfrm>
            <a:off x="802386" y="973836"/>
            <a:ext cx="4551052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900" spc="-100" dirty="0"/>
              <a:t>Introduction to DSC</a:t>
            </a:r>
          </a:p>
        </p:txBody>
      </p:sp>
      <p:sp>
        <p:nvSpPr>
          <p:cNvPr id="4265" name="Google Shape;4265;p36"/>
          <p:cNvSpPr txBox="1">
            <a:spLocks noGrp="1"/>
          </p:cNvSpPr>
          <p:nvPr>
            <p:ph type="subTitle" idx="1"/>
          </p:nvPr>
        </p:nvSpPr>
        <p:spPr>
          <a:xfrm>
            <a:off x="825010" y="3502684"/>
            <a:ext cx="4528427" cy="6858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A community of Google Developers.</a:t>
            </a:r>
          </a:p>
        </p:txBody>
      </p:sp>
      <p:pic>
        <p:nvPicPr>
          <p:cNvPr id="4268" name="Google Shape;4268;p36" descr="Icon&#10;&#10;Description automatically generated"/>
          <p:cNvPicPr preferRelativeResize="0"/>
          <p:nvPr/>
        </p:nvPicPr>
        <p:blipFill rotWithShape="1">
          <a:blip r:embed="rId3"/>
          <a:srcRect t="234" b="234"/>
          <a:stretch/>
        </p:blipFill>
        <p:spPr>
          <a:xfrm>
            <a:off x="6028180" y="1277918"/>
            <a:ext cx="2593687" cy="2581549"/>
          </a:xfrm>
          <a:prstGeom prst="rect">
            <a:avLst/>
          </a:prstGeom>
          <a:noFill/>
        </p:spPr>
      </p:pic>
      <p:sp>
        <p:nvSpPr>
          <p:cNvPr id="4274" name="Rectangle 120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286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6" grpId="0"/>
      <p:bldP spid="42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FF2D8F50-6C85-42DA-BE2E-A8E1CA3AE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9" r="6935" b="2"/>
          <a:stretch/>
        </p:blipFill>
        <p:spPr>
          <a:xfrm>
            <a:off x="3370077" y="182"/>
            <a:ext cx="5773923" cy="2510029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778D798-4A6E-48C2-9DEC-0B61B8325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4" b="3"/>
          <a:stretch/>
        </p:blipFill>
        <p:spPr>
          <a:xfrm>
            <a:off x="20" y="10"/>
            <a:ext cx="4394827" cy="2510018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23AE9D-D256-4345-BAB4-7EA14F848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8" r="42006" b="2"/>
          <a:stretch/>
        </p:blipFill>
        <p:spPr>
          <a:xfrm>
            <a:off x="4762566" y="2633471"/>
            <a:ext cx="4381434" cy="2510029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6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6524247B-1137-4D03-870E-194C3C585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22718"/>
          <a:stretch/>
        </p:blipFill>
        <p:spPr>
          <a:xfrm>
            <a:off x="20" y="2633471"/>
            <a:ext cx="5773903" cy="2510029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90881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44A9-8BF9-47F4-90AE-3ECEA7BB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94" y="171316"/>
            <a:ext cx="6252300" cy="4371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6465B-F65E-4C43-BB5A-46630E05B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1790" y="1111269"/>
            <a:ext cx="2353200" cy="347100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Comic Sans MS"/>
              </a:rPr>
              <a:t>Learn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E843ECE-6C34-4A73-AA1F-E5D23D99C68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07877" y="1905494"/>
            <a:ext cx="2353200" cy="9012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   Learn about a wide range of technical topics where new skills are gained through hands-on workshops, in-person training and project building activities.</a:t>
            </a:r>
            <a:endParaRPr lang="en-US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F0C817-7A89-4629-9416-9C1AE9BB0E7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-3764" y="1111269"/>
            <a:ext cx="2353200" cy="347100"/>
          </a:xfrm>
        </p:spPr>
        <p:txBody>
          <a:bodyPr/>
          <a:lstStyle/>
          <a:p>
            <a:r>
              <a:rPr lang="en-GB" sz="3600" dirty="0">
                <a:solidFill>
                  <a:schemeClr val="tx1"/>
                </a:solidFill>
                <a:latin typeface="Comic Sans MS"/>
              </a:rPr>
              <a:t>Connect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311CA9-F388-4418-95A6-8EFC9181406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66272" y="1905494"/>
            <a:ext cx="2353200" cy="901200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GB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Meet other students on campus interested in developer technologies.</a:t>
            </a:r>
            <a:endParaRPr lang="en-GB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7DECC18-379A-4CE9-81C2-1AC4942397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919455" y="1111269"/>
            <a:ext cx="2353200" cy="347100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Comic Sans MS"/>
              </a:rPr>
              <a:t>Grow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1F7E98D-2F13-41B5-8D63-3E5457E9DC23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53400" y="1905494"/>
            <a:ext cx="2353200" cy="901200"/>
          </a:xfrm>
        </p:spPr>
        <p:txBody>
          <a:bodyPr/>
          <a:lstStyle/>
          <a:p>
            <a:pPr algn="l"/>
            <a:r>
              <a:rPr lang="en-GB" dirty="0">
                <a:latin typeface="Comic Sans MS"/>
                <a:ea typeface="+mn-lt"/>
                <a:cs typeface="+mn-lt"/>
              </a:rPr>
              <a:t>  </a:t>
            </a:r>
            <a:r>
              <a:rPr lang="en-GB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Apply your new learnings and connections to build great solutions for local problems. Advance your skills, career and network. </a:t>
            </a:r>
            <a:endParaRPr lang="en-US">
              <a:solidFill>
                <a:schemeClr val="tx1"/>
              </a:solidFill>
              <a:latin typeface="Comic Sans MS"/>
            </a:endParaRPr>
          </a:p>
        </p:txBody>
      </p:sp>
      <p:pic>
        <p:nvPicPr>
          <p:cNvPr id="9" name="Graphic 9" descr="Group of women">
            <a:extLst>
              <a:ext uri="{FF2B5EF4-FFF2-40B4-BE49-F238E27FC236}">
                <a16:creationId xmlns:a16="http://schemas.microsoft.com/office/drawing/2014/main" id="{C32380FB-A214-49FF-8994-65F788AE6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67" y="96441"/>
            <a:ext cx="914400" cy="914400"/>
          </a:xfrm>
          <a:prstGeom prst="rect">
            <a:avLst/>
          </a:prstGeom>
        </p:spPr>
      </p:pic>
      <p:pic>
        <p:nvPicPr>
          <p:cNvPr id="10" name="Graphic 10" descr="Computer">
            <a:extLst>
              <a:ext uri="{FF2B5EF4-FFF2-40B4-BE49-F238E27FC236}">
                <a16:creationId xmlns:a16="http://schemas.microsoft.com/office/drawing/2014/main" id="{603B790C-B85B-48BF-9459-5730B1879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4769" y="96441"/>
            <a:ext cx="914400" cy="914400"/>
          </a:xfrm>
          <a:prstGeom prst="rect">
            <a:avLst/>
          </a:prstGeom>
        </p:spPr>
      </p:pic>
      <p:pic>
        <p:nvPicPr>
          <p:cNvPr id="11" name="Graphic 11" descr="Brain in head">
            <a:extLst>
              <a:ext uri="{FF2B5EF4-FFF2-40B4-BE49-F238E27FC236}">
                <a16:creationId xmlns:a16="http://schemas.microsoft.com/office/drawing/2014/main" id="{F928D68B-ED75-4015-9BCD-B3D3C6379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5847" y="964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58"/>
          <p:cNvSpPr/>
          <p:nvPr/>
        </p:nvSpPr>
        <p:spPr>
          <a:xfrm>
            <a:off x="2907876" y="3647954"/>
            <a:ext cx="195521" cy="168201"/>
          </a:xfrm>
          <a:custGeom>
            <a:avLst/>
            <a:gdLst/>
            <a:ahLst/>
            <a:cxnLst/>
            <a:rect l="l" t="t" r="r" b="b"/>
            <a:pathLst>
              <a:path w="4702" h="4045" extrusionOk="0">
                <a:moveTo>
                  <a:pt x="2679" y="0"/>
                </a:moveTo>
                <a:cubicBezTo>
                  <a:pt x="2181" y="0"/>
                  <a:pt x="1675" y="188"/>
                  <a:pt x="1264" y="608"/>
                </a:cubicBezTo>
                <a:cubicBezTo>
                  <a:pt x="1" y="1871"/>
                  <a:pt x="882" y="4045"/>
                  <a:pt x="2674" y="4045"/>
                </a:cubicBezTo>
                <a:cubicBezTo>
                  <a:pt x="3791" y="4045"/>
                  <a:pt x="4701" y="3134"/>
                  <a:pt x="4701" y="2018"/>
                </a:cubicBezTo>
                <a:cubicBezTo>
                  <a:pt x="4701" y="808"/>
                  <a:pt x="3711" y="0"/>
                  <a:pt x="26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16F6B3-90BA-47E4-8A5D-1F5C89E4EDC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App Development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A98D5608-D7DE-4972-ABE8-A15D6BD9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84" y="1276350"/>
            <a:ext cx="2743200" cy="28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7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5AD04C-F8F3-4ADB-89FC-AD00F6A50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CD024E28-8DC6-444A-848C-70B088B16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4663" r="13282" b="-1"/>
          <a:stretch/>
        </p:blipFill>
        <p:spPr>
          <a:xfrm>
            <a:off x="20" y="10"/>
            <a:ext cx="4574266" cy="2571740"/>
          </a:xfrm>
          <a:prstGeom prst="rect">
            <a:avLst/>
          </a:prstGeom>
        </p:spPr>
      </p:pic>
      <p:pic>
        <p:nvPicPr>
          <p:cNvPr id="4" name="Picture 4" descr="A picture containing keyboard, device&#10;&#10;Description automatically generated">
            <a:extLst>
              <a:ext uri="{FF2B5EF4-FFF2-40B4-BE49-F238E27FC236}">
                <a16:creationId xmlns:a16="http://schemas.microsoft.com/office/drawing/2014/main" id="{C7F153CD-D6B0-4083-835A-5A86D15E1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592" r="-3" b="5098"/>
          <a:stretch/>
        </p:blipFill>
        <p:spPr>
          <a:xfrm>
            <a:off x="4574839" y="10"/>
            <a:ext cx="4569161" cy="2571740"/>
          </a:xfrm>
          <a:prstGeom prst="rect">
            <a:avLst/>
          </a:prstGeom>
        </p:spPr>
      </p:pic>
      <p:pic>
        <p:nvPicPr>
          <p:cNvPr id="3" name="Picture 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DE1E76E-E707-4CA0-9689-7CBBFE5F0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1319" b="2"/>
          <a:stretch/>
        </p:blipFill>
        <p:spPr>
          <a:xfrm>
            <a:off x="20" y="2571750"/>
            <a:ext cx="4574266" cy="2571750"/>
          </a:xfrm>
          <a:prstGeom prst="rect">
            <a:avLst/>
          </a:prstGeom>
        </p:spPr>
      </p:pic>
      <p:pic>
        <p:nvPicPr>
          <p:cNvPr id="7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F187D5A1-2EA8-472F-AAFE-9D8A268BDD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r="1" b="22174"/>
          <a:stretch/>
        </p:blipFill>
        <p:spPr>
          <a:xfrm>
            <a:off x="4576572" y="2571750"/>
            <a:ext cx="4567428" cy="257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A0D04-3DFF-4790-AF53-578D504D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973836"/>
            <a:ext cx="5486400" cy="2441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5900" spc="-100">
                <a:ln w="15875">
                  <a:solidFill>
                    <a:srgbClr val="FFFFFF"/>
                  </a:solidFill>
                </a:ln>
              </a:rPr>
              <a:t>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2228553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094E01-B7CB-4534-B804-A9D99780E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A57C7CD-075B-4579-A340-5F25FC144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l="4918" r="48351" b="1"/>
          <a:stretch/>
        </p:blipFill>
        <p:spPr>
          <a:xfrm>
            <a:off x="-6351" y="10"/>
            <a:ext cx="9156698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5017E-7965-4048-9DCF-9049D73DE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55959"/>
            <a:ext cx="2511424" cy="2441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endParaRPr lang="en-US" sz="3900" spc="-100">
              <a:solidFill>
                <a:schemeClr val="tx1"/>
              </a:solidFill>
            </a:endParaRPr>
          </a:p>
        </p:txBody>
      </p:sp>
      <p:pic>
        <p:nvPicPr>
          <p:cNvPr id="5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DDC5FB0-98A1-42B0-99A2-6FDDC3A72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1" r="7794" b="2"/>
          <a:stretch/>
        </p:blipFill>
        <p:spPr>
          <a:xfrm>
            <a:off x="3488437" y="569214"/>
            <a:ext cx="5183942" cy="39982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835DEAF-9681-476E-9DC0-A544A6D0E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489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9" name="Google Shape;4699;p61"/>
          <p:cNvPicPr preferRelativeResize="0"/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326" r="5326"/>
          <a:stretch/>
        </p:blipFill>
        <p:spPr>
          <a:xfrm>
            <a:off x="3024302" y="2341232"/>
            <a:ext cx="3095400" cy="194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9" name="Google Shape;4709;p61"/>
          <p:cNvGrpSpPr/>
          <p:nvPr/>
        </p:nvGrpSpPr>
        <p:grpSpPr>
          <a:xfrm>
            <a:off x="7901089" y="3100600"/>
            <a:ext cx="273673" cy="1119313"/>
            <a:chOff x="4436382" y="1331803"/>
            <a:chExt cx="705707" cy="2886316"/>
          </a:xfrm>
        </p:grpSpPr>
        <p:sp>
          <p:nvSpPr>
            <p:cNvPr id="4711" name="Google Shape;4711;p61"/>
            <p:cNvSpPr/>
            <p:nvPr/>
          </p:nvSpPr>
          <p:spPr>
            <a:xfrm>
              <a:off x="4436382" y="4017060"/>
              <a:ext cx="235310" cy="201059"/>
            </a:xfrm>
            <a:custGeom>
              <a:avLst/>
              <a:gdLst/>
              <a:ahLst/>
              <a:cxnLst/>
              <a:rect l="l" t="t" r="r" b="b"/>
              <a:pathLst>
                <a:path w="2116" h="1808" extrusionOk="0">
                  <a:moveTo>
                    <a:pt x="1255" y="0"/>
                  </a:moveTo>
                  <a:cubicBezTo>
                    <a:pt x="1238" y="0"/>
                    <a:pt x="1221" y="1"/>
                    <a:pt x="1205" y="2"/>
                  </a:cubicBezTo>
                  <a:cubicBezTo>
                    <a:pt x="411" y="2"/>
                    <a:pt x="0" y="971"/>
                    <a:pt x="558" y="1530"/>
                  </a:cubicBezTo>
                  <a:cubicBezTo>
                    <a:pt x="750" y="1722"/>
                    <a:pt x="984" y="1807"/>
                    <a:pt x="1210" y="1807"/>
                  </a:cubicBezTo>
                  <a:cubicBezTo>
                    <a:pt x="1676" y="1807"/>
                    <a:pt x="2115" y="1446"/>
                    <a:pt x="2115" y="913"/>
                  </a:cubicBezTo>
                  <a:cubicBezTo>
                    <a:pt x="2115" y="402"/>
                    <a:pt x="1731" y="0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1"/>
            <p:cNvSpPr/>
            <p:nvPr/>
          </p:nvSpPr>
          <p:spPr>
            <a:xfrm>
              <a:off x="4439607" y="1344925"/>
              <a:ext cx="264779" cy="26244"/>
            </a:xfrm>
            <a:custGeom>
              <a:avLst/>
              <a:gdLst/>
              <a:ahLst/>
              <a:cxnLst/>
              <a:rect l="l" t="t" r="r" b="b"/>
              <a:pathLst>
                <a:path w="2381" h="236" extrusionOk="0">
                  <a:moveTo>
                    <a:pt x="118" y="0"/>
                  </a:moveTo>
                  <a:cubicBezTo>
                    <a:pt x="59" y="0"/>
                    <a:pt x="0" y="59"/>
                    <a:pt x="0" y="118"/>
                  </a:cubicBezTo>
                  <a:cubicBezTo>
                    <a:pt x="0" y="176"/>
                    <a:pt x="59" y="235"/>
                    <a:pt x="118" y="235"/>
                  </a:cubicBezTo>
                  <a:lnTo>
                    <a:pt x="2233" y="235"/>
                  </a:lnTo>
                  <a:cubicBezTo>
                    <a:pt x="2321" y="235"/>
                    <a:pt x="2380" y="176"/>
                    <a:pt x="2380" y="118"/>
                  </a:cubicBezTo>
                  <a:cubicBezTo>
                    <a:pt x="2380" y="59"/>
                    <a:pt x="2321" y="0"/>
                    <a:pt x="2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1"/>
            <p:cNvSpPr/>
            <p:nvPr/>
          </p:nvSpPr>
          <p:spPr>
            <a:xfrm>
              <a:off x="5092936" y="1331803"/>
              <a:ext cx="49153" cy="49153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36" y="1"/>
                  </a:moveTo>
                  <a:cubicBezTo>
                    <a:pt x="89" y="1"/>
                    <a:pt x="1" y="118"/>
                    <a:pt x="1" y="236"/>
                  </a:cubicBezTo>
                  <a:cubicBezTo>
                    <a:pt x="1" y="353"/>
                    <a:pt x="89" y="441"/>
                    <a:pt x="236" y="441"/>
                  </a:cubicBezTo>
                  <a:cubicBezTo>
                    <a:pt x="353" y="441"/>
                    <a:pt x="442" y="353"/>
                    <a:pt x="442" y="236"/>
                  </a:cubicBezTo>
                  <a:cubicBezTo>
                    <a:pt x="442" y="118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17C256C-6115-486B-BE07-C38D9E46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1682BE4-318F-49DD-944C-A50C1D6F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403020"/>
            <a:ext cx="2105025" cy="1876425"/>
          </a:xfrm>
          <a:prstGeom prst="rect">
            <a:avLst/>
          </a:prstGeom>
        </p:spPr>
      </p:pic>
      <p:pic>
        <p:nvPicPr>
          <p:cNvPr id="3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CD0832B-0A83-432A-AC3C-38A1F2263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1504950"/>
            <a:ext cx="1352550" cy="1476375"/>
          </a:xfrm>
          <a:prstGeom prst="rect">
            <a:avLst/>
          </a:prstGeom>
        </p:spPr>
      </p:pic>
      <p:sp>
        <p:nvSpPr>
          <p:cNvPr id="21" name="Google Shape;4698;p61">
            <a:extLst>
              <a:ext uri="{FF2B5EF4-FFF2-40B4-BE49-F238E27FC236}">
                <a16:creationId xmlns:a16="http://schemas.microsoft.com/office/drawing/2014/main" id="{8D8A2F45-BD14-43E6-9E4F-D8068EB3F238}"/>
              </a:ext>
            </a:extLst>
          </p:cNvPr>
          <p:cNvSpPr txBox="1">
            <a:spLocks noGrp="1"/>
          </p:cNvSpPr>
          <p:nvPr/>
        </p:nvSpPr>
        <p:spPr>
          <a:xfrm>
            <a:off x="1445852" y="474925"/>
            <a:ext cx="62523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30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</a:t>
            </a:r>
            <a:endParaRPr/>
          </a:p>
        </p:txBody>
      </p:sp>
      <p:sp>
        <p:nvSpPr>
          <p:cNvPr id="22" name="Google Shape;4714;p61">
            <a:extLst>
              <a:ext uri="{FF2B5EF4-FFF2-40B4-BE49-F238E27FC236}">
                <a16:creationId xmlns:a16="http://schemas.microsoft.com/office/drawing/2014/main" id="{F7A96EA5-48E5-44BC-BA52-0537D852EE90}"/>
              </a:ext>
            </a:extLst>
          </p:cNvPr>
          <p:cNvSpPr txBox="1">
            <a:spLocks noGrp="1"/>
          </p:cNvSpPr>
          <p:nvPr/>
        </p:nvSpPr>
        <p:spPr>
          <a:xfrm>
            <a:off x="151425" y="2095000"/>
            <a:ext cx="2578800" cy="13786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endParaRPr lang="en" sz="2000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778405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Rectangle 1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1" name="Rectangle 1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72" name="Rectangle 116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3" name="Rectangle 118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571499"/>
            <a:ext cx="5664708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6" name="Google Shape;4266;p36"/>
          <p:cNvSpPr txBox="1">
            <a:spLocks noGrp="1"/>
          </p:cNvSpPr>
          <p:nvPr>
            <p:ph type="title"/>
          </p:nvPr>
        </p:nvSpPr>
        <p:spPr>
          <a:xfrm>
            <a:off x="3657600" y="285750"/>
            <a:ext cx="4551053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br>
              <a:rPr lang="en-US" spc="-100" dirty="0"/>
            </a:br>
            <a:r>
              <a:rPr lang="en-US" spc="-100" dirty="0"/>
              <a:t>Session -1</a:t>
            </a:r>
          </a:p>
        </p:txBody>
      </p:sp>
      <p:sp>
        <p:nvSpPr>
          <p:cNvPr id="4265" name="Google Shape;4265;p36"/>
          <p:cNvSpPr txBox="1">
            <a:spLocks noGrp="1"/>
          </p:cNvSpPr>
          <p:nvPr>
            <p:ph type="subTitle" idx="1"/>
          </p:nvPr>
        </p:nvSpPr>
        <p:spPr>
          <a:xfrm>
            <a:off x="3733800" y="2800350"/>
            <a:ext cx="4528427" cy="6858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Duration :  30 – 35 minutes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Domain : App development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Platform : Google Meet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Maximum no. of participants : 15 - 20</a:t>
            </a:r>
          </a:p>
        </p:txBody>
      </p:sp>
      <p:sp>
        <p:nvSpPr>
          <p:cNvPr id="4274" name="Rectangle 120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34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68" name="Google Shape;4268;p36" descr="Icon&#10;&#10;Description automatically generated"/>
          <p:cNvPicPr preferRelativeResize="0"/>
          <p:nvPr/>
        </p:nvPicPr>
        <p:blipFill rotWithShape="1">
          <a:blip r:embed="rId3"/>
          <a:srcRect t="234" b="234"/>
          <a:stretch/>
        </p:blipFill>
        <p:spPr>
          <a:xfrm>
            <a:off x="522132" y="1277918"/>
            <a:ext cx="2593687" cy="2581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8654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6" grpId="0"/>
      <p:bldP spid="42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p42"/>
          <p:cNvSpPr txBox="1">
            <a:spLocks noGrp="1"/>
          </p:cNvSpPr>
          <p:nvPr>
            <p:ph type="subTitle" idx="1"/>
          </p:nvPr>
        </p:nvSpPr>
        <p:spPr>
          <a:xfrm>
            <a:off x="2590800" y="1885950"/>
            <a:ext cx="4291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800" b="1" u="sng" dirty="0">
                <a:solidFill>
                  <a:schemeClr val="tx1"/>
                </a:solidFill>
                <a:latin typeface="Comic Sans MS"/>
              </a:rPr>
              <a:t>Build your own first application in just 5 minutes!</a:t>
            </a:r>
          </a:p>
          <a:p>
            <a:pPr marL="0" indent="0"/>
            <a:endParaRPr lang="en" sz="1800" b="1" u="sng" dirty="0">
              <a:solidFill>
                <a:schemeClr val="tx1"/>
              </a:solidFill>
              <a:latin typeface="Comic Sans MS"/>
            </a:endParaRPr>
          </a:p>
          <a:p>
            <a:pPr marL="0" indent="0"/>
            <a:endParaRPr lang="en" sz="1800" b="1" u="sng" dirty="0">
              <a:solidFill>
                <a:schemeClr val="tx1"/>
              </a:solidFill>
              <a:latin typeface="Comic Sans MS"/>
            </a:endParaRPr>
          </a:p>
          <a:p>
            <a:pPr marL="0" indent="0"/>
            <a:endParaRPr lang="en" sz="1800" b="1" u="sng" dirty="0">
              <a:solidFill>
                <a:schemeClr val="tx1"/>
              </a:solidFill>
              <a:latin typeface="Comic Sans MS"/>
            </a:endParaRPr>
          </a:p>
          <a:p>
            <a:pPr marL="0" indent="0" algn="l"/>
            <a:r>
              <a:rPr lang="en" sz="1400">
                <a:solidFill>
                  <a:schemeClr val="tx1"/>
                </a:solidFill>
                <a:latin typeface="Comic Sans MS"/>
              </a:rPr>
              <a:t>1. Our team will be giving a demo on how to build a </a:t>
            </a:r>
            <a:r>
              <a:rPr lang="en" sz="1400" dirty="0">
                <a:solidFill>
                  <a:schemeClr val="tx1"/>
                </a:solidFill>
                <a:latin typeface="Comic Sans MS"/>
              </a:rPr>
              <a:t>application to the participants.</a:t>
            </a:r>
          </a:p>
          <a:p>
            <a:pPr marL="0" indent="0" algn="l"/>
            <a:endParaRPr lang="en" sz="1400" dirty="0">
              <a:solidFill>
                <a:schemeClr val="tx1"/>
              </a:solidFill>
              <a:latin typeface="Comic Sans MS"/>
            </a:endParaRPr>
          </a:p>
          <a:p>
            <a:pPr marL="0" indent="0" algn="l"/>
            <a:r>
              <a:rPr lang="en-US" sz="1400">
                <a:solidFill>
                  <a:schemeClr val="tx1"/>
                </a:solidFill>
                <a:latin typeface="Comic Sans MS"/>
              </a:rPr>
              <a:t>2. T</a:t>
            </a:r>
            <a:r>
              <a:rPr lang="en" sz="1400" dirty="0">
                <a:solidFill>
                  <a:schemeClr val="tx1"/>
                </a:solidFill>
                <a:latin typeface="Comic Sans MS"/>
              </a:rPr>
              <a:t>he platform which can be used for this activity is go canvas.</a:t>
            </a:r>
          </a:p>
          <a:p>
            <a:pPr marL="0" indent="0" algn="l"/>
            <a:endParaRPr lang="en" sz="1400" dirty="0">
              <a:solidFill>
                <a:schemeClr val="tx1"/>
              </a:solidFill>
              <a:latin typeface="Comic Sans MS"/>
            </a:endParaRPr>
          </a:p>
          <a:p>
            <a:pPr marL="0" indent="0" algn="l"/>
            <a:r>
              <a:rPr lang="en-US" sz="1400" dirty="0">
                <a:solidFill>
                  <a:schemeClr val="tx1"/>
                </a:solidFill>
                <a:latin typeface="Comic Sans MS"/>
              </a:rPr>
              <a:t>3. Participants have to follow four simple steps </a:t>
            </a:r>
            <a:r>
              <a:rPr lang="en-US" sz="1400">
                <a:solidFill>
                  <a:schemeClr val="tx1"/>
                </a:solidFill>
                <a:latin typeface="Comic Sans MS"/>
              </a:rPr>
              <a:t> (about which we can </a:t>
            </a:r>
            <a:r>
              <a:rPr lang="en-US" sz="1400" dirty="0">
                <a:solidFill>
                  <a:schemeClr val="tx1"/>
                </a:solidFill>
                <a:latin typeface="Comic Sans MS"/>
              </a:rPr>
              <a:t>inform them through mail, a day prior to the event) -</a:t>
            </a:r>
          </a:p>
          <a:p>
            <a:pPr marL="0" indent="0" algn="l"/>
            <a:r>
              <a:rPr lang="en-US" sz="1400" dirty="0">
                <a:solidFill>
                  <a:schemeClr val="tx1"/>
                </a:solidFill>
                <a:latin typeface="Comic Sans MS"/>
              </a:rPr>
              <a:t> </a:t>
            </a:r>
          </a:p>
          <a:p>
            <a:pPr marL="0" indent="0" algn="l"/>
            <a:r>
              <a:rPr lang="en-US" sz="1400" u="sng">
                <a:solidFill>
                  <a:schemeClr val="tx1"/>
                </a:solidFill>
                <a:latin typeface="Comic Sans MS"/>
              </a:rPr>
              <a:t>Step 1 – signup for Go Canvas</a:t>
            </a:r>
          </a:p>
          <a:p>
            <a:pPr marL="0" indent="0" algn="l"/>
            <a:r>
              <a:rPr lang="en-US" sz="1400" u="sng">
                <a:solidFill>
                  <a:schemeClr val="tx1"/>
                </a:solidFill>
                <a:latin typeface="Comic Sans MS"/>
              </a:rPr>
              <a:t>Step 2 – Install Go Canvas</a:t>
            </a:r>
          </a:p>
          <a:p>
            <a:pPr marL="0" indent="0" algn="l"/>
            <a:r>
              <a:rPr lang="en-US" sz="1400" u="sng" dirty="0">
                <a:solidFill>
                  <a:schemeClr val="tx1"/>
                </a:solidFill>
                <a:latin typeface="Comic Sans MS"/>
              </a:rPr>
              <a:t>Step 3 – Login to Go Canvas website using laptop/desktop</a:t>
            </a:r>
          </a:p>
          <a:p>
            <a:pPr marL="0" indent="0" algn="l"/>
            <a:r>
              <a:rPr lang="en-US" sz="1400" u="sng" dirty="0">
                <a:solidFill>
                  <a:schemeClr val="tx1"/>
                </a:solidFill>
                <a:latin typeface="Comic Sans MS"/>
              </a:rPr>
              <a:t>Step 4- Build your first application</a:t>
            </a:r>
            <a:endParaRPr lang="en" sz="1400" u="sng" dirty="0">
              <a:solidFill>
                <a:schemeClr val="tx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9242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Rectangle 1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1" name="Rectangle 1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72" name="Rectangle 116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3" name="Rectangle 118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571499"/>
            <a:ext cx="5664708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6" name="Google Shape;4266;p36"/>
          <p:cNvSpPr txBox="1">
            <a:spLocks noGrp="1"/>
          </p:cNvSpPr>
          <p:nvPr>
            <p:ph type="title"/>
          </p:nvPr>
        </p:nvSpPr>
        <p:spPr>
          <a:xfrm>
            <a:off x="3657600" y="438150"/>
            <a:ext cx="4551053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br>
              <a:rPr lang="en-US" spc="-100" dirty="0"/>
            </a:br>
            <a:r>
              <a:rPr lang="en-US" spc="-100" dirty="0"/>
              <a:t>Session -2</a:t>
            </a:r>
          </a:p>
        </p:txBody>
      </p:sp>
      <p:sp>
        <p:nvSpPr>
          <p:cNvPr id="4265" name="Google Shape;4265;p36"/>
          <p:cNvSpPr txBox="1">
            <a:spLocks noGrp="1"/>
          </p:cNvSpPr>
          <p:nvPr>
            <p:ph type="subTitle" idx="1"/>
          </p:nvPr>
        </p:nvSpPr>
        <p:spPr>
          <a:xfrm>
            <a:off x="3733800" y="3105150"/>
            <a:ext cx="4528427" cy="6858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Duration :  30 – 35 minutes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Domain : Web Development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Platform : Google Meet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Maximum no. of participants : 15 - 20</a:t>
            </a:r>
          </a:p>
        </p:txBody>
      </p:sp>
      <p:sp>
        <p:nvSpPr>
          <p:cNvPr id="4274" name="Rectangle 120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34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68" name="Google Shape;4268;p36" descr="Icon&#10;&#10;Description automatically generated"/>
          <p:cNvPicPr preferRelativeResize="0"/>
          <p:nvPr/>
        </p:nvPicPr>
        <p:blipFill rotWithShape="1">
          <a:blip r:embed="rId3"/>
          <a:srcRect t="234" b="234"/>
          <a:stretch/>
        </p:blipFill>
        <p:spPr>
          <a:xfrm>
            <a:off x="522132" y="1277918"/>
            <a:ext cx="2593687" cy="2581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59361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6" grpId="0"/>
      <p:bldP spid="42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2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194746-4531-45D7-992C-050B70A85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854" b="17896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2CF730-099A-481A-A547-802F3985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973836"/>
            <a:ext cx="5486400" cy="2441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5500" i="1" u="sng" spc="-100">
                <a:solidFill>
                  <a:schemeClr val="tx1"/>
                </a:solidFill>
              </a:rPr>
              <a:t>DEVELOPER SUDENTS CLUB, AKGEC</a:t>
            </a:r>
          </a:p>
        </p:txBody>
      </p:sp>
    </p:spTree>
    <p:extLst>
      <p:ext uri="{BB962C8B-B14F-4D97-AF65-F5344CB8AC3E}">
        <p14:creationId xmlns:p14="http://schemas.microsoft.com/office/powerpoint/2010/main" val="69704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9470-EB0D-404D-9DD6-B821BA84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9" y="842877"/>
            <a:ext cx="2210611" cy="3450888"/>
          </a:xfrm>
        </p:spPr>
        <p:txBody>
          <a:bodyPr>
            <a:normAutofit/>
          </a:bodyPr>
          <a:lstStyle/>
          <a:p>
            <a:r>
              <a:rPr lang="en-GB">
                <a:latin typeface="Comic Sans MS"/>
              </a:rPr>
              <a:t>Build your first web page with us!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A58C466-7BB6-4672-B4A6-47ABADC50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923329"/>
              </p:ext>
            </p:extLst>
          </p:nvPr>
        </p:nvGraphicFramePr>
        <p:xfrm>
          <a:off x="2819922" y="664094"/>
          <a:ext cx="5796200" cy="3815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701478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Rectangle 1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1" name="Rectangle 1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72" name="Rectangle 116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3" name="Rectangle 118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571499"/>
            <a:ext cx="5664708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6" name="Google Shape;4266;p36"/>
          <p:cNvSpPr txBox="1">
            <a:spLocks noGrp="1"/>
          </p:cNvSpPr>
          <p:nvPr>
            <p:ph type="title"/>
          </p:nvPr>
        </p:nvSpPr>
        <p:spPr>
          <a:xfrm>
            <a:off x="3657600" y="438150"/>
            <a:ext cx="4551053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br>
              <a:rPr lang="en-US" spc="-100" dirty="0"/>
            </a:br>
            <a:r>
              <a:rPr lang="en-US" spc="-100" dirty="0"/>
              <a:t>Session -3</a:t>
            </a:r>
          </a:p>
        </p:txBody>
      </p:sp>
      <p:sp>
        <p:nvSpPr>
          <p:cNvPr id="4265" name="Google Shape;4265;p36"/>
          <p:cNvSpPr txBox="1">
            <a:spLocks noGrp="1"/>
          </p:cNvSpPr>
          <p:nvPr>
            <p:ph type="subTitle" idx="1"/>
          </p:nvPr>
        </p:nvSpPr>
        <p:spPr>
          <a:xfrm>
            <a:off x="3733800" y="3105150"/>
            <a:ext cx="4528427" cy="6858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Duration :  30 - 35 minutes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Domain : Machine Learning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Platform : Google Meet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Maximum no. of participants : 15 - 20</a:t>
            </a:r>
          </a:p>
        </p:txBody>
      </p:sp>
      <p:sp>
        <p:nvSpPr>
          <p:cNvPr id="4274" name="Rectangle 120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34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68" name="Google Shape;4268;p36" descr="Icon&#10;&#10;Description automatically generated"/>
          <p:cNvPicPr preferRelativeResize="0"/>
          <p:nvPr/>
        </p:nvPicPr>
        <p:blipFill rotWithShape="1">
          <a:blip r:embed="rId3"/>
          <a:srcRect t="234" b="234"/>
          <a:stretch/>
        </p:blipFill>
        <p:spPr>
          <a:xfrm>
            <a:off x="522132" y="1277918"/>
            <a:ext cx="2593687" cy="2581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8093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6" grpId="0"/>
      <p:bldP spid="42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3" name="Google Shape;4663;p58"/>
          <p:cNvSpPr txBox="1">
            <a:spLocks noGrp="1"/>
          </p:cNvSpPr>
          <p:nvPr>
            <p:ph type="title"/>
          </p:nvPr>
        </p:nvSpPr>
        <p:spPr>
          <a:xfrm>
            <a:off x="-1481166" y="7615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u="sng">
                <a:solidFill>
                  <a:schemeClr val="tx1"/>
                </a:solidFill>
              </a:rPr>
              <a:t>Face Recognition</a:t>
            </a:r>
          </a:p>
        </p:txBody>
      </p:sp>
      <p:sp>
        <p:nvSpPr>
          <p:cNvPr id="4666" name="Google Shape;4666;p58"/>
          <p:cNvSpPr txBox="1">
            <a:spLocks noGrp="1"/>
          </p:cNvSpPr>
          <p:nvPr>
            <p:ph type="subTitle" idx="1"/>
          </p:nvPr>
        </p:nvSpPr>
        <p:spPr>
          <a:xfrm>
            <a:off x="5353325" y="1599700"/>
            <a:ext cx="2707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" sz="1800" b="1"/>
          </a:p>
          <a:p>
            <a:pPr marL="0" indent="0"/>
            <a:endParaRPr lang="en" sz="1800" b="1"/>
          </a:p>
          <a:p>
            <a:pPr marL="0" indent="0"/>
            <a:endParaRPr lang="en" sz="1800" b="1"/>
          </a:p>
          <a:p>
            <a:pPr marL="0" indent="0"/>
            <a:r>
              <a:rPr lang="en" b="1" dirty="0">
                <a:latin typeface="Comic Sans MS"/>
              </a:rPr>
              <a:t>1. Participants will be provided with the face recognition software made by our team.</a:t>
            </a:r>
            <a:endParaRPr lang="en-US" b="1">
              <a:latin typeface="Comic Sans MS"/>
            </a:endParaRPr>
          </a:p>
          <a:p>
            <a:pPr marL="0" indent="0"/>
            <a:endParaRPr lang="en" b="1" dirty="0">
              <a:latin typeface="Comic Sans MS"/>
            </a:endParaRPr>
          </a:p>
          <a:p>
            <a:pPr marL="0" indent="0"/>
            <a:r>
              <a:rPr lang="en" b="1" dirty="0">
                <a:latin typeface="Comic Sans MS"/>
              </a:rPr>
              <a:t>2. They will be asked to open it on their respective screens and input their current mood facing the camera.</a:t>
            </a:r>
          </a:p>
          <a:p>
            <a:pPr marL="0" indent="0"/>
            <a:endParaRPr lang="en" b="1" dirty="0">
              <a:latin typeface="Comic Sans MS"/>
            </a:endParaRPr>
          </a:p>
          <a:p>
            <a:pPr marL="0" indent="0"/>
            <a:r>
              <a:rPr lang="en" b="1" dirty="0">
                <a:latin typeface="Comic Sans MS"/>
              </a:rPr>
              <a:t>3. The computer will detect their mood through facial </a:t>
            </a:r>
            <a:r>
              <a:rPr lang="en" b="1">
                <a:latin typeface="Comic Sans MS"/>
              </a:rPr>
              <a:t>expressions. </a:t>
            </a:r>
          </a:p>
        </p:txBody>
      </p:sp>
      <p:sp>
        <p:nvSpPr>
          <p:cNvPr id="4664" name="Google Shape;4664;p58"/>
          <p:cNvSpPr/>
          <p:nvPr/>
        </p:nvSpPr>
        <p:spPr>
          <a:xfrm>
            <a:off x="826072" y="1642250"/>
            <a:ext cx="3589069" cy="2941629"/>
          </a:xfrm>
          <a:custGeom>
            <a:avLst/>
            <a:gdLst/>
            <a:ahLst/>
            <a:cxnLst/>
            <a:rect l="l" t="t" r="r" b="b"/>
            <a:pathLst>
              <a:path w="86312" h="70742" extrusionOk="0">
                <a:moveTo>
                  <a:pt x="83403" y="2762"/>
                </a:moveTo>
                <a:lnTo>
                  <a:pt x="83403" y="52586"/>
                </a:lnTo>
                <a:lnTo>
                  <a:pt x="2879" y="52586"/>
                </a:lnTo>
                <a:lnTo>
                  <a:pt x="2879" y="2762"/>
                </a:lnTo>
                <a:close/>
                <a:moveTo>
                  <a:pt x="3702" y="0"/>
                </a:moveTo>
                <a:cubicBezTo>
                  <a:pt x="1645" y="0"/>
                  <a:pt x="0" y="1469"/>
                  <a:pt x="0" y="3261"/>
                </a:cubicBezTo>
                <a:lnTo>
                  <a:pt x="0" y="58491"/>
                </a:lnTo>
                <a:cubicBezTo>
                  <a:pt x="0" y="60283"/>
                  <a:pt x="1645" y="61723"/>
                  <a:pt x="3702" y="61723"/>
                </a:cubicBezTo>
                <a:lnTo>
                  <a:pt x="32521" y="61723"/>
                </a:lnTo>
                <a:lnTo>
                  <a:pt x="32374" y="63544"/>
                </a:lnTo>
                <a:cubicBezTo>
                  <a:pt x="32374" y="63544"/>
                  <a:pt x="32609" y="64719"/>
                  <a:pt x="30994" y="66306"/>
                </a:cubicBezTo>
                <a:cubicBezTo>
                  <a:pt x="29348" y="67892"/>
                  <a:pt x="28056" y="69361"/>
                  <a:pt x="28056" y="69361"/>
                </a:cubicBezTo>
                <a:cubicBezTo>
                  <a:pt x="27909" y="69625"/>
                  <a:pt x="27850" y="69919"/>
                  <a:pt x="27850" y="70213"/>
                </a:cubicBezTo>
                <a:cubicBezTo>
                  <a:pt x="27850" y="70742"/>
                  <a:pt x="28115" y="70742"/>
                  <a:pt x="29260" y="70742"/>
                </a:cubicBezTo>
                <a:lnTo>
                  <a:pt x="57022" y="70742"/>
                </a:lnTo>
                <a:cubicBezTo>
                  <a:pt x="58138" y="70742"/>
                  <a:pt x="58432" y="70742"/>
                  <a:pt x="58432" y="70213"/>
                </a:cubicBezTo>
                <a:cubicBezTo>
                  <a:pt x="58432" y="69919"/>
                  <a:pt x="58374" y="69625"/>
                  <a:pt x="58227" y="69361"/>
                </a:cubicBezTo>
                <a:cubicBezTo>
                  <a:pt x="58227" y="69361"/>
                  <a:pt x="56934" y="67892"/>
                  <a:pt x="55289" y="66306"/>
                </a:cubicBezTo>
                <a:cubicBezTo>
                  <a:pt x="53673" y="64719"/>
                  <a:pt x="53879" y="63544"/>
                  <a:pt x="53879" y="63544"/>
                </a:cubicBezTo>
                <a:lnTo>
                  <a:pt x="53761" y="61723"/>
                </a:lnTo>
                <a:lnTo>
                  <a:pt x="82551" y="61723"/>
                </a:lnTo>
                <a:cubicBezTo>
                  <a:pt x="84608" y="61723"/>
                  <a:pt x="86282" y="60254"/>
                  <a:pt x="86282" y="58491"/>
                </a:cubicBezTo>
                <a:lnTo>
                  <a:pt x="86282" y="3261"/>
                </a:lnTo>
                <a:cubicBezTo>
                  <a:pt x="86312" y="1469"/>
                  <a:pt x="84637" y="0"/>
                  <a:pt x="82581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58"/>
          <p:cNvSpPr/>
          <p:nvPr/>
        </p:nvSpPr>
        <p:spPr>
          <a:xfrm>
            <a:off x="2907876" y="3647954"/>
            <a:ext cx="195521" cy="168201"/>
          </a:xfrm>
          <a:custGeom>
            <a:avLst/>
            <a:gdLst/>
            <a:ahLst/>
            <a:cxnLst/>
            <a:rect l="l" t="t" r="r" b="b"/>
            <a:pathLst>
              <a:path w="4702" h="4045" extrusionOk="0">
                <a:moveTo>
                  <a:pt x="2679" y="0"/>
                </a:moveTo>
                <a:cubicBezTo>
                  <a:pt x="2181" y="0"/>
                  <a:pt x="1675" y="188"/>
                  <a:pt x="1264" y="608"/>
                </a:cubicBezTo>
                <a:cubicBezTo>
                  <a:pt x="1" y="1871"/>
                  <a:pt x="882" y="4045"/>
                  <a:pt x="2674" y="4045"/>
                </a:cubicBezTo>
                <a:cubicBezTo>
                  <a:pt x="3791" y="4045"/>
                  <a:pt x="4701" y="3134"/>
                  <a:pt x="4701" y="2018"/>
                </a:cubicBezTo>
                <a:cubicBezTo>
                  <a:pt x="4701" y="808"/>
                  <a:pt x="3711" y="0"/>
                  <a:pt x="26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09749"/>
            <a:ext cx="3276600" cy="20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8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3" grpId="0"/>
      <p:bldP spid="4666" grpId="0"/>
      <p:bldP spid="46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Rectangle 1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1" name="Rectangle 1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72" name="Rectangle 116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3" name="Rectangle 118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571499"/>
            <a:ext cx="5664708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6" name="Google Shape;4266;p36"/>
          <p:cNvSpPr txBox="1">
            <a:spLocks noGrp="1"/>
          </p:cNvSpPr>
          <p:nvPr>
            <p:ph type="title"/>
          </p:nvPr>
        </p:nvSpPr>
        <p:spPr>
          <a:xfrm>
            <a:off x="3657600" y="438150"/>
            <a:ext cx="4551053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br>
              <a:rPr lang="en-US" spc="-100" dirty="0"/>
            </a:br>
            <a:r>
              <a:rPr lang="en-US" spc="-100" dirty="0"/>
              <a:t>Session -4</a:t>
            </a:r>
          </a:p>
        </p:txBody>
      </p:sp>
      <p:sp>
        <p:nvSpPr>
          <p:cNvPr id="4265" name="Google Shape;4265;p36"/>
          <p:cNvSpPr txBox="1">
            <a:spLocks noGrp="1"/>
          </p:cNvSpPr>
          <p:nvPr>
            <p:ph type="subTitle" idx="1"/>
          </p:nvPr>
        </p:nvSpPr>
        <p:spPr>
          <a:xfrm>
            <a:off x="3733800" y="3105150"/>
            <a:ext cx="4528427" cy="6858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Duration :  40 – 50 minutes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Domain : Management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Platform : Google Meet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Maximum no. of participants : 15 - 20</a:t>
            </a:r>
          </a:p>
        </p:txBody>
      </p:sp>
      <p:sp>
        <p:nvSpPr>
          <p:cNvPr id="4274" name="Rectangle 120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34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68" name="Google Shape;4268;p36" descr="Icon&#10;&#10;Description automatically generated"/>
          <p:cNvPicPr preferRelativeResize="0"/>
          <p:nvPr/>
        </p:nvPicPr>
        <p:blipFill rotWithShape="1">
          <a:blip r:embed="rId3"/>
          <a:srcRect t="234" b="234"/>
          <a:stretch/>
        </p:blipFill>
        <p:spPr>
          <a:xfrm>
            <a:off x="522132" y="1277918"/>
            <a:ext cx="2593687" cy="2581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6074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6" grpId="0"/>
      <p:bldP spid="42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u="sng" dirty="0">
                <a:solidFill>
                  <a:schemeClr val="tx1"/>
                </a:solidFill>
                <a:latin typeface="Times New Roman"/>
                <a:cs typeface="Times New Roman"/>
              </a:rPr>
              <a:t>Draw your dreams into reality.</a:t>
            </a:r>
          </a:p>
        </p:txBody>
      </p:sp>
      <p:sp>
        <p:nvSpPr>
          <p:cNvPr id="4334" name="Google Shape;4334;p40"/>
          <p:cNvSpPr txBox="1">
            <a:spLocks noGrp="1"/>
          </p:cNvSpPr>
          <p:nvPr>
            <p:ph type="subTitle" idx="1"/>
          </p:nvPr>
        </p:nvSpPr>
        <p:spPr>
          <a:xfrm>
            <a:off x="5261250" y="2940325"/>
            <a:ext cx="30135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   </a:t>
            </a:r>
            <a:r>
              <a:rPr lang="en" i="1" dirty="0">
                <a:solidFill>
                  <a:schemeClr val="tx1"/>
                </a:solidFill>
                <a:latin typeface="Times New Roman"/>
                <a:cs typeface="Times New Roman"/>
              </a:rPr>
              <a:t>      Inspired by Patti Dobrowolski</a:t>
            </a:r>
          </a:p>
        </p:txBody>
      </p:sp>
      <p:grpSp>
        <p:nvGrpSpPr>
          <p:cNvPr id="4336" name="Google Shape;4336;p40"/>
          <p:cNvGrpSpPr/>
          <p:nvPr/>
        </p:nvGrpSpPr>
        <p:grpSpPr>
          <a:xfrm>
            <a:off x="713402" y="2939332"/>
            <a:ext cx="1661472" cy="1499355"/>
            <a:chOff x="-419716" y="4109573"/>
            <a:chExt cx="1949398" cy="1759187"/>
          </a:xfrm>
        </p:grpSpPr>
        <p:sp>
          <p:nvSpPr>
            <p:cNvPr id="4337" name="Google Shape;4337;p40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0"/>
            <p:cNvSpPr/>
            <p:nvPr/>
          </p:nvSpPr>
          <p:spPr>
            <a:xfrm>
              <a:off x="-116563" y="4230989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F26B15-AC83-424D-B274-7C737363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604838"/>
            <a:ext cx="3571875" cy="37052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209992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3" grpId="0"/>
      <p:bldP spid="43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8" name="Google Shape;4758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How to perform.</a:t>
            </a:r>
            <a:endParaRPr/>
          </a:p>
        </p:txBody>
      </p:sp>
      <p:sp>
        <p:nvSpPr>
          <p:cNvPr id="4757" name="Google Shape;4757;p63"/>
          <p:cNvSpPr txBox="1">
            <a:spLocks noGrp="1"/>
          </p:cNvSpPr>
          <p:nvPr>
            <p:ph type="subTitle" idx="2"/>
          </p:nvPr>
        </p:nvSpPr>
        <p:spPr>
          <a:xfrm>
            <a:off x="2580975" y="1397325"/>
            <a:ext cx="3756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Times New Roman"/>
                <a:cs typeface="Times New Roman"/>
              </a:rPr>
              <a:t>1. A participant will be asked to take a pen and paper and draw what he wants to become in the future on that paper</a:t>
            </a:r>
          </a:p>
        </p:txBody>
      </p:sp>
      <p:sp>
        <p:nvSpPr>
          <p:cNvPr id="4755" name="Google Shape;4755;p63"/>
          <p:cNvSpPr txBox="1">
            <a:spLocks noGrp="1"/>
          </p:cNvSpPr>
          <p:nvPr>
            <p:ph type="subTitle" idx="4"/>
          </p:nvPr>
        </p:nvSpPr>
        <p:spPr>
          <a:xfrm>
            <a:off x="3302375" y="3099461"/>
            <a:ext cx="3594075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Times New Roman"/>
                <a:cs typeface="Times New Roman"/>
              </a:rPr>
              <a:t>2. Now, a volunteer will be asked to predict the person's goals and thoughts from the image the participant has drawn</a:t>
            </a:r>
            <a:endParaRPr lang="en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759" name="Google Shape;4759;p63"/>
          <p:cNvPicPr preferRelativeResize="0"/>
          <p:nvPr/>
        </p:nvPicPr>
        <p:blipFill rotWithShape="1">
          <a:blip r:embed="rId3">
            <a:alphaModFix/>
          </a:blip>
          <a:srcRect l="11215" t="25311" r="13917" b="178"/>
          <a:stretch/>
        </p:blipFill>
        <p:spPr>
          <a:xfrm>
            <a:off x="713398" y="1317001"/>
            <a:ext cx="1458000" cy="145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60" name="Google Shape;4760;p63"/>
          <p:cNvPicPr preferRelativeResize="0"/>
          <p:nvPr/>
        </p:nvPicPr>
        <p:blipFill rotWithShape="1">
          <a:blip r:embed="rId4">
            <a:alphaModFix/>
          </a:blip>
          <a:srcRect l="12754" t="7345" r="15591" b="7337"/>
          <a:stretch/>
        </p:blipFill>
        <p:spPr>
          <a:xfrm>
            <a:off x="6972598" y="2904837"/>
            <a:ext cx="1458000" cy="145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895600" y="355055"/>
            <a:ext cx="4585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Draw your dreams into reality</a:t>
            </a:r>
          </a:p>
        </p:txBody>
      </p:sp>
    </p:spTree>
    <p:extLst>
      <p:ext uri="{BB962C8B-B14F-4D97-AF65-F5344CB8AC3E}">
        <p14:creationId xmlns:p14="http://schemas.microsoft.com/office/powerpoint/2010/main" val="23649293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7" grpId="0"/>
      <p:bldP spid="47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8" name="Google Shape;4758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How to perform.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800CE-291F-4E18-B247-A017A194D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900" y="1605600"/>
            <a:ext cx="2620200" cy="347100"/>
          </a:xfr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  In this way, through team work, participants will learn the value of management and co-ordination.</a:t>
            </a:r>
            <a:endParaRPr lang="en-US" dirty="0"/>
          </a:p>
        </p:txBody>
      </p:sp>
      <p:sp>
        <p:nvSpPr>
          <p:cNvPr id="4754" name="Google Shape;4754;p63"/>
          <p:cNvSpPr txBox="1">
            <a:spLocks noGrp="1"/>
          </p:cNvSpPr>
          <p:nvPr>
            <p:ph type="subTitle" idx="3"/>
          </p:nvPr>
        </p:nvSpPr>
        <p:spPr>
          <a:xfrm>
            <a:off x="4228625" y="3545292"/>
            <a:ext cx="2620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>
                <a:latin typeface="Comic Sans MS"/>
              </a:rPr>
              <a:t>And, this interactive activity will make the environment warm and friendly among all.</a:t>
            </a:r>
            <a:endParaRPr lang="en-US"/>
          </a:p>
        </p:txBody>
      </p:sp>
      <p:pic>
        <p:nvPicPr>
          <p:cNvPr id="4759" name="Google Shape;4759;p63"/>
          <p:cNvPicPr preferRelativeResize="0"/>
          <p:nvPr/>
        </p:nvPicPr>
        <p:blipFill rotWithShape="1">
          <a:blip r:embed="rId3">
            <a:alphaModFix/>
          </a:blip>
          <a:srcRect l="11215" t="25311" r="13917" b="178"/>
          <a:stretch/>
        </p:blipFill>
        <p:spPr>
          <a:xfrm>
            <a:off x="713398" y="1317001"/>
            <a:ext cx="1458000" cy="145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60" name="Google Shape;4760;p63"/>
          <p:cNvPicPr preferRelativeResize="0"/>
          <p:nvPr/>
        </p:nvPicPr>
        <p:blipFill rotWithShape="1">
          <a:blip r:embed="rId4">
            <a:alphaModFix/>
          </a:blip>
          <a:srcRect l="12754" t="7345" r="15591" b="7337"/>
          <a:stretch/>
        </p:blipFill>
        <p:spPr>
          <a:xfrm>
            <a:off x="6972598" y="2904837"/>
            <a:ext cx="1458000" cy="145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0C3F2927-538E-4857-830F-9B7D1B9C3118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C3F2927-538E-4857-830F-9B7D1B9C3118}"/>
              </a:ext>
            </a:extLst>
          </p:cNvPr>
          <p:cNvSpPr txBox="1"/>
          <p:nvPr/>
        </p:nvSpPr>
        <p:spPr>
          <a:xfrm>
            <a:off x="3343275" y="2486025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2FDC6-7989-4204-8051-B98FB3363088}"/>
              </a:ext>
            </a:extLst>
          </p:cNvPr>
          <p:cNvSpPr txBox="1"/>
          <p:nvPr/>
        </p:nvSpPr>
        <p:spPr>
          <a:xfrm>
            <a:off x="4400550" y="354330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600" dirty="0">
              <a:solidFill>
                <a:srgbClr val="1AB39F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912253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7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i="1" u="sng" dirty="0">
                <a:solidFill>
                  <a:schemeClr val="tx1"/>
                </a:solidFill>
              </a:rPr>
              <a:t>Some Common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9376B-451C-4CA9-8A88-DE462CB33C0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37400" y="1817208"/>
            <a:ext cx="2353200" cy="893011"/>
          </a:xfr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</a:rPr>
              <a:t>Why DSC</a:t>
            </a:r>
          </a:p>
        </p:txBody>
      </p:sp>
      <p:sp>
        <p:nvSpPr>
          <p:cNvPr id="4387" name="Google Shape;4387;p45"/>
          <p:cNvSpPr txBox="1">
            <a:spLocks noGrp="1"/>
          </p:cNvSpPr>
          <p:nvPr>
            <p:ph type="subTitle" idx="5"/>
          </p:nvPr>
        </p:nvSpPr>
        <p:spPr>
          <a:xfrm>
            <a:off x="6053400" y="1876918"/>
            <a:ext cx="2353200" cy="765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>
                <a:solidFill>
                  <a:schemeClr val="tx1"/>
                </a:solidFill>
              </a:rPr>
              <a:t>Skills Required</a:t>
            </a:r>
          </a:p>
        </p:txBody>
      </p:sp>
      <p:sp>
        <p:nvSpPr>
          <p:cNvPr id="4389" name="Google Shape;4389;p45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indent="0"/>
            <a:endParaRPr lang="en"/>
          </a:p>
          <a:p>
            <a:pPr marL="0" indent="0"/>
            <a:endParaRPr lang="en" dirty="0">
              <a:solidFill>
                <a:schemeClr val="tx1"/>
              </a:solidFill>
            </a:endParaRPr>
          </a:p>
          <a:p>
            <a:pPr marL="0" indent="0"/>
            <a:r>
              <a:rPr lang="en">
                <a:solidFill>
                  <a:schemeClr val="tx1"/>
                </a:solidFill>
              </a:rPr>
              <a:t>Social Media Handles</a:t>
            </a:r>
          </a:p>
        </p:txBody>
      </p:sp>
      <p:sp>
        <p:nvSpPr>
          <p:cNvPr id="4391" name="Google Shape;4391;p45"/>
          <p:cNvSpPr txBox="1">
            <a:spLocks noGrp="1"/>
          </p:cNvSpPr>
          <p:nvPr>
            <p:ph type="subTitle" idx="9"/>
          </p:nvPr>
        </p:nvSpPr>
        <p:spPr>
          <a:xfrm>
            <a:off x="737400" y="3325034"/>
            <a:ext cx="2353200" cy="901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>
                <a:solidFill>
                  <a:schemeClr val="tx1"/>
                </a:solidFill>
              </a:rPr>
              <a:t>Recruitment</a:t>
            </a:r>
          </a:p>
        </p:txBody>
      </p:sp>
      <p:sp>
        <p:nvSpPr>
          <p:cNvPr id="4393" name="Google Shape;4393;p45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"/>
          </a:p>
          <a:p>
            <a:pPr marL="0" indent="0"/>
            <a:endParaRPr lang="en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/>
                </a:solidFill>
              </a:rPr>
              <a:t>Achievements</a:t>
            </a:r>
          </a:p>
        </p:txBody>
      </p:sp>
      <p:sp>
        <p:nvSpPr>
          <p:cNvPr id="4412" name="Google Shape;4412;p45"/>
          <p:cNvSpPr/>
          <p:nvPr/>
        </p:nvSpPr>
        <p:spPr>
          <a:xfrm>
            <a:off x="7090838" y="3186164"/>
            <a:ext cx="52491" cy="39764"/>
          </a:xfrm>
          <a:custGeom>
            <a:avLst/>
            <a:gdLst/>
            <a:ahLst/>
            <a:cxnLst/>
            <a:rect l="l" t="t" r="r" b="b"/>
            <a:pathLst>
              <a:path w="2982" h="2259" extrusionOk="0">
                <a:moveTo>
                  <a:pt x="1" y="0"/>
                </a:moveTo>
                <a:lnTo>
                  <a:pt x="1" y="563"/>
                </a:lnTo>
                <a:cubicBezTo>
                  <a:pt x="1" y="1500"/>
                  <a:pt x="756" y="2256"/>
                  <a:pt x="1693" y="2259"/>
                </a:cubicBezTo>
                <a:lnTo>
                  <a:pt x="2982" y="2259"/>
                </a:lnTo>
                <a:cubicBezTo>
                  <a:pt x="2711" y="1527"/>
                  <a:pt x="2515" y="768"/>
                  <a:pt x="24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9BB449E-28F6-41B9-AF6D-912305D8C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5400" y="2038985"/>
            <a:ext cx="2353200" cy="347100"/>
          </a:xfrm>
        </p:spPr>
        <p:txBody>
          <a:bodyPr/>
          <a:lstStyle/>
          <a:p>
            <a:r>
              <a:rPr lang="en-GB" sz="2400">
                <a:solidFill>
                  <a:schemeClr val="tx1"/>
                </a:solidFill>
              </a:rPr>
              <a:t>Opportunities</a:t>
            </a:r>
          </a:p>
        </p:txBody>
      </p:sp>
      <p:pic>
        <p:nvPicPr>
          <p:cNvPr id="5" name="Graphic 5" descr="Help">
            <a:extLst>
              <a:ext uri="{FF2B5EF4-FFF2-40B4-BE49-F238E27FC236}">
                <a16:creationId xmlns:a16="http://schemas.microsoft.com/office/drawing/2014/main" id="{1F77F276-15EA-4936-AA52-311E674FB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5539" y="1039789"/>
            <a:ext cx="914400" cy="914400"/>
          </a:xfrm>
          <a:prstGeom prst="rect">
            <a:avLst/>
          </a:prstGeom>
        </p:spPr>
      </p:pic>
      <p:pic>
        <p:nvPicPr>
          <p:cNvPr id="6" name="Graphic 7" descr="Atom">
            <a:extLst>
              <a:ext uri="{FF2B5EF4-FFF2-40B4-BE49-F238E27FC236}">
                <a16:creationId xmlns:a16="http://schemas.microsoft.com/office/drawing/2014/main" id="{B77A1B76-4C3E-44EF-AEBC-03F67E69B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6852" y="1022729"/>
            <a:ext cx="914400" cy="914400"/>
          </a:xfrm>
          <a:prstGeom prst="rect">
            <a:avLst/>
          </a:prstGeom>
        </p:spPr>
      </p:pic>
      <p:pic>
        <p:nvPicPr>
          <p:cNvPr id="8" name="Graphic 9" descr="Bullseye">
            <a:extLst>
              <a:ext uri="{FF2B5EF4-FFF2-40B4-BE49-F238E27FC236}">
                <a16:creationId xmlns:a16="http://schemas.microsoft.com/office/drawing/2014/main" id="{34556D9F-3E4A-49B5-8FC2-145C94BDA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5240" y="1039789"/>
            <a:ext cx="914400" cy="914400"/>
          </a:xfrm>
          <a:prstGeom prst="rect">
            <a:avLst/>
          </a:prstGeom>
        </p:spPr>
      </p:pic>
      <p:pic>
        <p:nvPicPr>
          <p:cNvPr id="10" name="Graphic 11" descr="Handshake">
            <a:extLst>
              <a:ext uri="{FF2B5EF4-FFF2-40B4-BE49-F238E27FC236}">
                <a16:creationId xmlns:a16="http://schemas.microsoft.com/office/drawing/2014/main" id="{54F39089-4BAB-4C80-AE6D-03978CD237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8188" y="2703110"/>
            <a:ext cx="914400" cy="914400"/>
          </a:xfrm>
          <a:prstGeom prst="rect">
            <a:avLst/>
          </a:prstGeom>
        </p:spPr>
      </p:pic>
      <p:pic>
        <p:nvPicPr>
          <p:cNvPr id="12" name="Graphic 12" descr="Chat">
            <a:extLst>
              <a:ext uri="{FF2B5EF4-FFF2-40B4-BE49-F238E27FC236}">
                <a16:creationId xmlns:a16="http://schemas.microsoft.com/office/drawing/2014/main" id="{A762963F-C8C8-40D8-A555-C8E78E018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65979" y="2575162"/>
            <a:ext cx="914400" cy="914400"/>
          </a:xfrm>
          <a:prstGeom prst="rect">
            <a:avLst/>
          </a:prstGeom>
        </p:spPr>
      </p:pic>
      <p:pic>
        <p:nvPicPr>
          <p:cNvPr id="13" name="Graphic 13" descr="Ribbon">
            <a:extLst>
              <a:ext uri="{FF2B5EF4-FFF2-40B4-BE49-F238E27FC236}">
                <a16:creationId xmlns:a16="http://schemas.microsoft.com/office/drawing/2014/main" id="{7F2980BE-D21C-4DBF-82C2-59A9D49D9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27292" y="24642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942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0914B0B-9C73-4271-B4AD-D3AE2E4E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9" y="482600"/>
            <a:ext cx="3140121" cy="26926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F685EBF-8A11-44CF-897E-0127C2D8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616" y="1581405"/>
            <a:ext cx="3477057" cy="3087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A7244-95D9-434E-804E-C706D3030E4D}"/>
              </a:ext>
            </a:extLst>
          </p:cNvPr>
          <p:cNvSpPr txBox="1"/>
          <p:nvPr/>
        </p:nvSpPr>
        <p:spPr>
          <a:xfrm>
            <a:off x="4576105" y="92735"/>
            <a:ext cx="3715602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latin typeface="Comic Sans MS"/>
                <a:cs typeface="Arial"/>
              </a:rPr>
              <a:t>At the end of each session, Participants will be asked to fill a feedback form and will be introduced to our team.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AF2F1-0B24-47B8-BF82-8EF257464B84}"/>
              </a:ext>
            </a:extLst>
          </p:cNvPr>
          <p:cNvSpPr txBox="1"/>
          <p:nvPr/>
        </p:nvSpPr>
        <p:spPr>
          <a:xfrm>
            <a:off x="366358" y="3664744"/>
            <a:ext cx="3715603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Comic Sans MS"/>
                <a:cs typeface="Arial"/>
              </a:rPr>
              <a:t>Lets connect, learn, </a:t>
            </a:r>
            <a:r>
              <a:rPr lang="en-GB" sz="2400">
                <a:latin typeface="Comic Sans MS"/>
                <a:cs typeface="Arial"/>
              </a:rPr>
              <a:t>and grow together!</a:t>
            </a:r>
          </a:p>
        </p:txBody>
      </p:sp>
    </p:spTree>
    <p:extLst>
      <p:ext uri="{BB962C8B-B14F-4D97-AF65-F5344CB8AC3E}">
        <p14:creationId xmlns:p14="http://schemas.microsoft.com/office/powerpoint/2010/main" val="111338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p64"/>
          <p:cNvSpPr txBox="1">
            <a:spLocks noGrp="1"/>
          </p:cNvSpPr>
          <p:nvPr>
            <p:ph type="ctrTitle"/>
          </p:nvPr>
        </p:nvSpPr>
        <p:spPr>
          <a:xfrm>
            <a:off x="266300" y="737700"/>
            <a:ext cx="4182900" cy="9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Thanks!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769" name="Google Shape;4769;p64"/>
          <p:cNvGrpSpPr/>
          <p:nvPr/>
        </p:nvGrpSpPr>
        <p:grpSpPr>
          <a:xfrm>
            <a:off x="2284991" y="2933068"/>
            <a:ext cx="276889" cy="276889"/>
            <a:chOff x="1379798" y="1723250"/>
            <a:chExt cx="397887" cy="397887"/>
          </a:xfrm>
        </p:grpSpPr>
        <p:sp>
          <p:nvSpPr>
            <p:cNvPr id="4770" name="Google Shape;4770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64"/>
          <p:cNvGrpSpPr/>
          <p:nvPr/>
        </p:nvGrpSpPr>
        <p:grpSpPr>
          <a:xfrm>
            <a:off x="1935940" y="2933068"/>
            <a:ext cx="276904" cy="276889"/>
            <a:chOff x="1307002" y="1789812"/>
            <a:chExt cx="397907" cy="397887"/>
          </a:xfrm>
        </p:grpSpPr>
        <p:sp>
          <p:nvSpPr>
            <p:cNvPr id="4775" name="Google Shape;4775;p64"/>
            <p:cNvSpPr/>
            <p:nvPr/>
          </p:nvSpPr>
          <p:spPr>
            <a:xfrm>
              <a:off x="1508763" y="1859473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4"/>
            <p:cNvSpPr/>
            <p:nvPr/>
          </p:nvSpPr>
          <p:spPr>
            <a:xfrm>
              <a:off x="1307002" y="1789812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7" name="Google Shape;4777;p64"/>
          <p:cNvGrpSpPr/>
          <p:nvPr/>
        </p:nvGrpSpPr>
        <p:grpSpPr>
          <a:xfrm>
            <a:off x="1581842" y="2933068"/>
            <a:ext cx="276875" cy="276889"/>
            <a:chOff x="864491" y="1723250"/>
            <a:chExt cx="397866" cy="397887"/>
          </a:xfrm>
        </p:grpSpPr>
        <p:sp>
          <p:nvSpPr>
            <p:cNvPr id="4778" name="Google Shape;4778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64"/>
          <p:cNvGrpSpPr/>
          <p:nvPr/>
        </p:nvGrpSpPr>
        <p:grpSpPr>
          <a:xfrm>
            <a:off x="5849872" y="3684101"/>
            <a:ext cx="1364081" cy="1312587"/>
            <a:chOff x="6414075" y="3986513"/>
            <a:chExt cx="2110600" cy="2030925"/>
          </a:xfrm>
        </p:grpSpPr>
        <p:sp>
          <p:nvSpPr>
            <p:cNvPr id="4783" name="Google Shape;4783;p64"/>
            <p:cNvSpPr/>
            <p:nvPr/>
          </p:nvSpPr>
          <p:spPr>
            <a:xfrm>
              <a:off x="6414075" y="3986513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4"/>
            <p:cNvSpPr/>
            <p:nvPr/>
          </p:nvSpPr>
          <p:spPr>
            <a:xfrm>
              <a:off x="7173300" y="4259025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1F978F10-3F10-4BE8-8557-87917CB4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49" y="1231863"/>
            <a:ext cx="2743200" cy="23556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9C0E2-7B79-42F0-B2C1-E623815380AB}"/>
              </a:ext>
            </a:extLst>
          </p:cNvPr>
          <p:cNvSpPr txBox="1"/>
          <p:nvPr/>
        </p:nvSpPr>
        <p:spPr>
          <a:xfrm>
            <a:off x="266700" y="3276600"/>
            <a:ext cx="3886200" cy="1415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" sz="1600" dirty="0">
              <a:solidFill>
                <a:schemeClr val="tx1"/>
              </a:solidFill>
              <a:latin typeface="Comic Sans MS"/>
              <a:ea typeface="+mn-lt"/>
              <a:cs typeface="+mn-lt"/>
            </a:endParaRPr>
          </a:p>
          <a:p>
            <a:r>
              <a:rPr lang="en" dirty="0">
                <a:solidFill>
                  <a:schemeClr val="tx1"/>
                </a:solidFill>
                <a:latin typeface="Comic Sans MS"/>
              </a:rPr>
              <a:t>Connect with us: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endParaRPr lang="en" dirty="0">
              <a:ea typeface="+mn-lt"/>
              <a:cs typeface="+mn-lt"/>
            </a:endParaRPr>
          </a:p>
          <a:p>
            <a:r>
              <a:rPr lang="en" dirty="0">
                <a:solidFill>
                  <a:schemeClr val="tx1"/>
                </a:solidFill>
                <a:latin typeface="Comic Sans MS"/>
              </a:rPr>
              <a:t>Instagram: @dsc_akgec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" dirty="0">
                <a:solidFill>
                  <a:schemeClr val="tx1"/>
                </a:solidFill>
                <a:latin typeface="Comic Sans MS"/>
              </a:rPr>
              <a:t>Facebook: @dscAKGEC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" dirty="0">
                <a:solidFill>
                  <a:schemeClr val="tx1"/>
                </a:solidFill>
                <a:latin typeface="Comic Sans MS"/>
              </a:rPr>
              <a:t>LinkedIn: Developer Students Club AKGEC</a:t>
            </a:r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F1D7602-6D2D-46C2-A7B2-434F3678D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539253-EA7C-41D9-9930-0923683A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9148581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14CF3-8099-4A10-9C59-8BFF99AA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42877"/>
            <a:ext cx="2305435" cy="34508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Content 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610" y="1564260"/>
            <a:ext cx="0" cy="20149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A4245-94E2-4E5B-A0D1-5EA7D5CC3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5185" y="648081"/>
            <a:ext cx="4608275" cy="3840480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74320" indent="-182880">
              <a:spcAft>
                <a:spcPts val="600"/>
              </a:spcAft>
              <a:buFont typeface="Wingdings 2" pitchFamily="18" charset="2"/>
              <a:buChar char=""/>
            </a:pPr>
            <a:r>
              <a:rPr lang="en-US" sz="2800" dirty="0"/>
              <a:t> Aim of the Event</a:t>
            </a:r>
          </a:p>
          <a:p>
            <a:pPr marL="274320" indent="-182880">
              <a:spcAft>
                <a:spcPts val="600"/>
              </a:spcAft>
              <a:buFont typeface="Wingdings 2" pitchFamily="18" charset="2"/>
              <a:buChar char=""/>
            </a:pPr>
            <a:r>
              <a:rPr lang="en-US" sz="2800" dirty="0"/>
              <a:t>About DSC</a:t>
            </a:r>
          </a:p>
          <a:p>
            <a:pPr marL="274320" indent="-182880">
              <a:spcAft>
                <a:spcPts val="600"/>
              </a:spcAft>
              <a:buFont typeface="Wingdings 2" pitchFamily="18" charset="2"/>
              <a:buChar char=""/>
            </a:pPr>
            <a:r>
              <a:rPr lang="en-US" sz="2800" dirty="0"/>
              <a:t>Activities</a:t>
            </a:r>
          </a:p>
          <a:p>
            <a:pPr marL="274320" indent="-182880">
              <a:spcAft>
                <a:spcPts val="600"/>
              </a:spcAft>
              <a:buFont typeface="Wingdings 2" pitchFamily="18" charset="2"/>
              <a:buChar char=""/>
            </a:pPr>
            <a:r>
              <a:rPr lang="en-US" sz="2800" dirty="0"/>
              <a:t>Some common queries</a:t>
            </a:r>
          </a:p>
          <a:p>
            <a:pPr marL="274320" indent="-182880">
              <a:spcAft>
                <a:spcPts val="600"/>
              </a:spcAft>
              <a:buFont typeface="Wingdings 2" pitchFamily="18" charset="2"/>
              <a:buChar char=""/>
            </a:pPr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733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66E947-FB18-4E34-92A1-7AE66034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FB687-F018-4798-90C8-38F1111E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21321" y="204276"/>
            <a:ext cx="1305938" cy="8572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50" y="3943222"/>
            <a:ext cx="8181500" cy="7660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Aim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AA161-AE24-467D-9AE2-A99E23CD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30273" y="-4142237"/>
            <a:ext cx="288036" cy="857250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302294-61DD-4A5D-B6C0-700B55CDA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7924441"/>
              </p:ext>
            </p:extLst>
          </p:nvPr>
        </p:nvGraphicFramePr>
        <p:xfrm>
          <a:off x="527045" y="771882"/>
          <a:ext cx="8089909" cy="2583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59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39"/>
          <p:cNvSpPr txBox="1">
            <a:spLocks noGrp="1"/>
          </p:cNvSpPr>
          <p:nvPr>
            <p:ph type="title"/>
          </p:nvPr>
        </p:nvSpPr>
        <p:spPr>
          <a:xfrm>
            <a:off x="912450" y="430996"/>
            <a:ext cx="6252300" cy="5906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" sz="3200" b="1" i="1" u="sng" dirty="0">
              <a:solidFill>
                <a:schemeClr val="tx1"/>
              </a:solidFill>
            </a:endParaRPr>
          </a:p>
        </p:txBody>
      </p:sp>
      <p:sp>
        <p:nvSpPr>
          <p:cNvPr id="4297" name="Google Shape;4297;p39"/>
          <p:cNvSpPr txBox="1">
            <a:spLocks noGrp="1"/>
          </p:cNvSpPr>
          <p:nvPr>
            <p:ph type="subTitle" idx="1"/>
          </p:nvPr>
        </p:nvSpPr>
        <p:spPr>
          <a:xfrm>
            <a:off x="3127509" y="1687851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 Activities</a:t>
            </a:r>
          </a:p>
        </p:txBody>
      </p:sp>
      <p:sp>
        <p:nvSpPr>
          <p:cNvPr id="4298" name="Google Shape;4298;p39"/>
          <p:cNvSpPr txBox="1">
            <a:spLocks noGrp="1"/>
          </p:cNvSpPr>
          <p:nvPr>
            <p:ph type="subTitle" idx="2"/>
          </p:nvPr>
        </p:nvSpPr>
        <p:spPr>
          <a:xfrm>
            <a:off x="3243595" y="2142748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Participants will be participating in different fun activities.</a:t>
            </a:r>
          </a:p>
        </p:txBody>
      </p:sp>
      <p:sp>
        <p:nvSpPr>
          <p:cNvPr id="4299" name="Google Shape;4299;p39"/>
          <p:cNvSpPr txBox="1">
            <a:spLocks noGrp="1"/>
          </p:cNvSpPr>
          <p:nvPr>
            <p:ph type="subTitle" idx="3"/>
          </p:nvPr>
        </p:nvSpPr>
        <p:spPr>
          <a:xfrm>
            <a:off x="523088" y="2643327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</a:rPr>
              <a:t>Introduction</a:t>
            </a:r>
          </a:p>
        </p:txBody>
      </p:sp>
      <p:sp>
        <p:nvSpPr>
          <p:cNvPr id="4300" name="Google Shape;4300;p39"/>
          <p:cNvSpPr txBox="1">
            <a:spLocks noGrp="1"/>
          </p:cNvSpPr>
          <p:nvPr>
            <p:ph type="subTitle" idx="4"/>
          </p:nvPr>
        </p:nvSpPr>
        <p:spPr>
          <a:xfrm>
            <a:off x="648103" y="2687459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"/>
          </a:p>
          <a:p>
            <a:pPr marL="0" indent="0"/>
            <a:r>
              <a:rPr lang="en"/>
              <a:t>To DSC, community that fosters the spirit of learning and a student focused development program by Google developers.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CBFDE-2BB2-4980-98C0-89F3A942FBA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178416" y="2464733"/>
            <a:ext cx="2353200" cy="34710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Prizes</a:t>
            </a:r>
          </a:p>
        </p:txBody>
      </p:sp>
      <p:sp>
        <p:nvSpPr>
          <p:cNvPr id="4302" name="Google Shape;4302;p39"/>
          <p:cNvSpPr txBox="1">
            <a:spLocks noGrp="1"/>
          </p:cNvSpPr>
          <p:nvPr>
            <p:ph type="subTitle" idx="6"/>
          </p:nvPr>
        </p:nvSpPr>
        <p:spPr>
          <a:xfrm>
            <a:off x="6267712" y="2598162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The top three performers in each session will be awarded with goodies.</a:t>
            </a:r>
          </a:p>
        </p:txBody>
      </p:sp>
      <p:grpSp>
        <p:nvGrpSpPr>
          <p:cNvPr id="4303" name="Google Shape;4303;p39"/>
          <p:cNvGrpSpPr/>
          <p:nvPr/>
        </p:nvGrpSpPr>
        <p:grpSpPr>
          <a:xfrm>
            <a:off x="1744403" y="2138630"/>
            <a:ext cx="339200" cy="339271"/>
            <a:chOff x="5049725" y="2027900"/>
            <a:chExt cx="481750" cy="481850"/>
          </a:xfrm>
        </p:grpSpPr>
        <p:sp>
          <p:nvSpPr>
            <p:cNvPr id="4304" name="Google Shape;4304;p3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5" name="Google Shape;4305;p3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6" name="Google Shape;4306;p3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7" name="Google Shape;4307;p3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8" name="Google Shape;4308;p3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9" name="Google Shape;4309;p3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0" name="Google Shape;4310;p3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1" name="Google Shape;4311;p3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12" name="Google Shape;4312;p39"/>
          <p:cNvGrpSpPr/>
          <p:nvPr/>
        </p:nvGrpSpPr>
        <p:grpSpPr>
          <a:xfrm>
            <a:off x="7110730" y="2138640"/>
            <a:ext cx="238531" cy="339253"/>
            <a:chOff x="3342725" y="2620775"/>
            <a:chExt cx="338775" cy="481825"/>
          </a:xfrm>
        </p:grpSpPr>
        <p:sp>
          <p:nvSpPr>
            <p:cNvPr id="4313" name="Google Shape;4313;p39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4" name="Google Shape;4314;p39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5" name="Google Shape;4315;p39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Picture 3" descr="A picture containing outdoor, sitting, clock, front&#10;&#10;Description automatically generated">
            <a:extLst>
              <a:ext uri="{FF2B5EF4-FFF2-40B4-BE49-F238E27FC236}">
                <a16:creationId xmlns:a16="http://schemas.microsoft.com/office/drawing/2014/main" id="{61887B96-FC49-43FB-9244-851ED10AF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33350"/>
            <a:ext cx="16668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62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7" grpId="0"/>
      <p:bldP spid="4298" grpId="0"/>
      <p:bldP spid="4299" grpId="0"/>
      <p:bldP spid="4300" grpId="0"/>
      <p:bldP spid="3" grpId="0"/>
      <p:bldP spid="430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F7C9B3-01BE-4D46-ACA2-312DFE36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500"/>
            <a:ext cx="2582693" cy="40050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689" y="842877"/>
            <a:ext cx="2210611" cy="34508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Activities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8DBDC6-FAE3-4682-B791-5EA231621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912559"/>
              </p:ext>
            </p:extLst>
          </p:nvPr>
        </p:nvGraphicFramePr>
        <p:xfrm>
          <a:off x="3044951" y="569214"/>
          <a:ext cx="5328412" cy="3998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111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4D3C9F-074B-481E-926C-26A14DD9A9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01951" y="648081"/>
          <a:ext cx="5486400" cy="384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239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5289364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C21DF-2242-4EC3-9D60-ABA345FD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6" y="842877"/>
            <a:ext cx="4838332" cy="94160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Date and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5866" y="1989952"/>
            <a:ext cx="4838331" cy="24559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800" kern="1200" dirty="0">
                <a:solidFill>
                  <a:schemeClr val="tx1"/>
                </a:solidFill>
                <a:latin typeface="Comic Sans MS"/>
                <a:ea typeface="+mn-ea"/>
                <a:cs typeface="+mn-cs"/>
              </a:rPr>
              <a:t>* Virtuoso’2020 will be a one day event with a duration of 2 to 4 hours.</a:t>
            </a:r>
          </a:p>
          <a:p>
            <a:pPr marL="34290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800" kern="1200" dirty="0">
                <a:solidFill>
                  <a:schemeClr val="tx1"/>
                </a:solidFill>
                <a:latin typeface="Comic Sans MS"/>
                <a:ea typeface="+mn-ea"/>
                <a:cs typeface="+mn-cs"/>
              </a:rPr>
              <a:t>* If the participation exceeds the limit, days can be extended.</a:t>
            </a:r>
          </a:p>
          <a:p>
            <a:pPr marL="34290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1800" kern="1200" dirty="0">
                <a:solidFill>
                  <a:schemeClr val="tx1"/>
                </a:solidFill>
                <a:latin typeface="Comic Sans MS"/>
                <a:ea typeface="+mn-ea"/>
                <a:cs typeface="+mn-cs"/>
              </a:rPr>
              <a:t>* After the Introductory meet, participants will be provided links to join the respective meeting based on their choice of Activity.</a:t>
            </a:r>
          </a:p>
          <a:p>
            <a:pPr marL="34290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800" kern="1200" dirty="0">
              <a:solidFill>
                <a:schemeClr val="tx1"/>
              </a:solidFill>
              <a:latin typeface="Comic Sans MS"/>
              <a:ea typeface="+mn-ea"/>
              <a:cs typeface="+mn-cs"/>
            </a:endParaRPr>
          </a:p>
        </p:txBody>
      </p:sp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12D5CC92-E950-49A7-95C9-58221020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708" y="1505565"/>
            <a:ext cx="2833714" cy="21252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029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Rectangle 1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1" name="Rectangle 1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72" name="Rectangle 116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3" name="Rectangle 118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571499"/>
            <a:ext cx="5664708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6" name="Google Shape;4266;p36"/>
          <p:cNvSpPr txBox="1">
            <a:spLocks noGrp="1"/>
          </p:cNvSpPr>
          <p:nvPr>
            <p:ph type="title"/>
          </p:nvPr>
        </p:nvSpPr>
        <p:spPr>
          <a:xfrm>
            <a:off x="3790561" y="973836"/>
            <a:ext cx="4551053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br>
              <a:rPr lang="en-US" spc="-100" dirty="0"/>
            </a:br>
            <a:r>
              <a:rPr lang="en-US" spc="-100" dirty="0"/>
              <a:t>Introductory Meet</a:t>
            </a:r>
          </a:p>
        </p:txBody>
      </p:sp>
      <p:sp>
        <p:nvSpPr>
          <p:cNvPr id="4265" name="Google Shape;4265;p36"/>
          <p:cNvSpPr txBox="1">
            <a:spLocks noGrp="1"/>
          </p:cNvSpPr>
          <p:nvPr>
            <p:ph type="subTitle" idx="1"/>
          </p:nvPr>
        </p:nvSpPr>
        <p:spPr>
          <a:xfrm>
            <a:off x="3733800" y="3409950"/>
            <a:ext cx="4528427" cy="6858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Duration :  30 – 35 minutes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Platform : Google Meet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Maximum no. of participants : 50 - 60</a:t>
            </a:r>
          </a:p>
        </p:txBody>
      </p:sp>
      <p:sp>
        <p:nvSpPr>
          <p:cNvPr id="4274" name="Rectangle 120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34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68" name="Google Shape;4268;p36" descr="Icon&#10;&#10;Description automatically generated"/>
          <p:cNvPicPr preferRelativeResize="0"/>
          <p:nvPr/>
        </p:nvPicPr>
        <p:blipFill rotWithShape="1">
          <a:blip r:embed="rId3"/>
          <a:srcRect t="234" b="234"/>
          <a:stretch/>
        </p:blipFill>
        <p:spPr>
          <a:xfrm>
            <a:off x="522132" y="1277918"/>
            <a:ext cx="2593687" cy="2581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9429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6" grpId="0"/>
      <p:bldP spid="4265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796</Words>
  <Application>Microsoft Office PowerPoint</Application>
  <PresentationFormat>On-screen Show (16:9)</PresentationFormat>
  <Paragraphs>127</Paragraphs>
  <Slides>29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Frame</vt:lpstr>
      <vt:lpstr>   VIRTUOSO'2020 </vt:lpstr>
      <vt:lpstr>DEVELOPER SUDENTS CLUB, AKGEC</vt:lpstr>
      <vt:lpstr>Content </vt:lpstr>
      <vt:lpstr>Aim</vt:lpstr>
      <vt:lpstr>PowerPoint Presentation</vt:lpstr>
      <vt:lpstr>Activities</vt:lpstr>
      <vt:lpstr>Procedure</vt:lpstr>
      <vt:lpstr>Date and Time</vt:lpstr>
      <vt:lpstr> Introductory Meet</vt:lpstr>
      <vt:lpstr>Introduction to DSC</vt:lpstr>
      <vt:lpstr>PowerPoint Presentation</vt:lpstr>
      <vt:lpstr>PowerPoint Presentation</vt:lpstr>
      <vt:lpstr>App Development</vt:lpstr>
      <vt:lpstr>WEB DEVELOPMENT</vt:lpstr>
      <vt:lpstr>PowerPoint Presentation</vt:lpstr>
      <vt:lpstr>PowerPoint Presentation</vt:lpstr>
      <vt:lpstr> Session -1</vt:lpstr>
      <vt:lpstr>PowerPoint Presentation</vt:lpstr>
      <vt:lpstr> Session -2</vt:lpstr>
      <vt:lpstr>Build your first web page with us!</vt:lpstr>
      <vt:lpstr> Session -3</vt:lpstr>
      <vt:lpstr>Face Recognition</vt:lpstr>
      <vt:lpstr> Session -4</vt:lpstr>
      <vt:lpstr>Draw your dreams into reality.</vt:lpstr>
      <vt:lpstr>How to perform.</vt:lpstr>
      <vt:lpstr>How to perform.</vt:lpstr>
      <vt:lpstr>Some Common Queries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Day Sales</dc:title>
  <dc:creator>Vasu Futbolist</dc:creator>
  <cp:lastModifiedBy>Deepak</cp:lastModifiedBy>
  <cp:revision>1292</cp:revision>
  <dcterms:modified xsi:type="dcterms:W3CDTF">2020-10-25T14:07:37Z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9328854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